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30275213" cy="42803763"/>
  <p:notesSz cx="14224000" cy="20104100"/>
  <p:defaultTextStyle>
    <a:defPPr>
      <a:defRPr lang="ru-RU"/>
    </a:defPPr>
    <a:lvl1pPr marL="0" algn="l" defTabSz="1946575" rtl="0" eaLnBrk="1" latinLnBrk="0" hangingPunct="1">
      <a:defRPr sz="3832" kern="1200">
        <a:solidFill>
          <a:schemeClr val="tx1"/>
        </a:solidFill>
        <a:latin typeface="+mn-lt"/>
        <a:ea typeface="+mn-ea"/>
        <a:cs typeface="+mn-cs"/>
      </a:defRPr>
    </a:lvl1pPr>
    <a:lvl2pPr marL="973287" algn="l" defTabSz="1946575" rtl="0" eaLnBrk="1" latinLnBrk="0" hangingPunct="1">
      <a:defRPr sz="3832" kern="1200">
        <a:solidFill>
          <a:schemeClr val="tx1"/>
        </a:solidFill>
        <a:latin typeface="+mn-lt"/>
        <a:ea typeface="+mn-ea"/>
        <a:cs typeface="+mn-cs"/>
      </a:defRPr>
    </a:lvl2pPr>
    <a:lvl3pPr marL="1946575" algn="l" defTabSz="1946575" rtl="0" eaLnBrk="1" latinLnBrk="0" hangingPunct="1">
      <a:defRPr sz="3832" kern="1200">
        <a:solidFill>
          <a:schemeClr val="tx1"/>
        </a:solidFill>
        <a:latin typeface="+mn-lt"/>
        <a:ea typeface="+mn-ea"/>
        <a:cs typeface="+mn-cs"/>
      </a:defRPr>
    </a:lvl3pPr>
    <a:lvl4pPr marL="2919862" algn="l" defTabSz="1946575" rtl="0" eaLnBrk="1" latinLnBrk="0" hangingPunct="1">
      <a:defRPr sz="3832" kern="1200">
        <a:solidFill>
          <a:schemeClr val="tx1"/>
        </a:solidFill>
        <a:latin typeface="+mn-lt"/>
        <a:ea typeface="+mn-ea"/>
        <a:cs typeface="+mn-cs"/>
      </a:defRPr>
    </a:lvl4pPr>
    <a:lvl5pPr marL="3893149" algn="l" defTabSz="1946575" rtl="0" eaLnBrk="1" latinLnBrk="0" hangingPunct="1">
      <a:defRPr sz="3832" kern="1200">
        <a:solidFill>
          <a:schemeClr val="tx1"/>
        </a:solidFill>
        <a:latin typeface="+mn-lt"/>
        <a:ea typeface="+mn-ea"/>
        <a:cs typeface="+mn-cs"/>
      </a:defRPr>
    </a:lvl5pPr>
    <a:lvl6pPr marL="4866437" algn="l" defTabSz="1946575" rtl="0" eaLnBrk="1" latinLnBrk="0" hangingPunct="1">
      <a:defRPr sz="3832" kern="1200">
        <a:solidFill>
          <a:schemeClr val="tx1"/>
        </a:solidFill>
        <a:latin typeface="+mn-lt"/>
        <a:ea typeface="+mn-ea"/>
        <a:cs typeface="+mn-cs"/>
      </a:defRPr>
    </a:lvl6pPr>
    <a:lvl7pPr marL="5839724" algn="l" defTabSz="1946575" rtl="0" eaLnBrk="1" latinLnBrk="0" hangingPunct="1">
      <a:defRPr sz="3832" kern="1200">
        <a:solidFill>
          <a:schemeClr val="tx1"/>
        </a:solidFill>
        <a:latin typeface="+mn-lt"/>
        <a:ea typeface="+mn-ea"/>
        <a:cs typeface="+mn-cs"/>
      </a:defRPr>
    </a:lvl7pPr>
    <a:lvl8pPr marL="6813012" algn="l" defTabSz="1946575" rtl="0" eaLnBrk="1" latinLnBrk="0" hangingPunct="1">
      <a:defRPr sz="3832" kern="1200">
        <a:solidFill>
          <a:schemeClr val="tx1"/>
        </a:solidFill>
        <a:latin typeface="+mn-lt"/>
        <a:ea typeface="+mn-ea"/>
        <a:cs typeface="+mn-cs"/>
      </a:defRPr>
    </a:lvl8pPr>
    <a:lvl9pPr marL="7786299" algn="l" defTabSz="1946575" rtl="0" eaLnBrk="1" latinLnBrk="0" hangingPunct="1">
      <a:defRPr sz="383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32" userDrawn="1">
          <p15:clr>
            <a:srgbClr val="A4A3A4"/>
          </p15:clr>
        </p15:guide>
        <p15:guide id="2" pos="45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660"/>
  </p:normalViewPr>
  <p:slideViewPr>
    <p:cSldViewPr>
      <p:cViewPr>
        <p:scale>
          <a:sx n="33" d="100"/>
          <a:sy n="33" d="100"/>
        </p:scale>
        <p:origin x="984" y="-3355"/>
      </p:cViewPr>
      <p:guideLst>
        <p:guide orient="horz" pos="6132"/>
        <p:guide pos="45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70641" y="13269168"/>
            <a:ext cx="25733931" cy="78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541282" y="23970108"/>
            <a:ext cx="2119264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2" b="1" i="0">
                <a:solidFill>
                  <a:srgbClr val="00B7AC"/>
                </a:solidFill>
                <a:latin typeface="Gilroy"/>
                <a:cs typeface="Gilroy"/>
              </a:defRPr>
            </a:lvl1pPr>
          </a:lstStyle>
          <a:p>
            <a:pPr marL="27032">
              <a:spcBef>
                <a:spcPts val="85"/>
              </a:spcBef>
            </a:pPr>
            <a:r>
              <a:rPr lang="ru-RU" spc="-511"/>
              <a:t>Г</a:t>
            </a:r>
            <a:r>
              <a:rPr lang="ru-RU" spc="-85"/>
              <a:t>о</a:t>
            </a:r>
            <a:r>
              <a:rPr lang="ru-RU" spc="-11"/>
              <a:t>ло</a:t>
            </a:r>
            <a:r>
              <a:rPr lang="ru-RU" spc="-74"/>
              <a:t>с</a:t>
            </a:r>
            <a:r>
              <a:rPr lang="ru-RU" spc="-11"/>
              <a:t>ование</a:t>
            </a:r>
            <a:endParaRPr lang="ru-RU" spc="-11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4534" y="5593706"/>
            <a:ext cx="27126140" cy="1670457"/>
          </a:xfrm>
        </p:spPr>
        <p:txBody>
          <a:bodyPr lIns="0" tIns="0" rIns="0" bIns="0"/>
          <a:lstStyle>
            <a:lvl1pPr>
              <a:defRPr sz="10855" b="1" i="0">
                <a:solidFill>
                  <a:srgbClr val="00B7AC"/>
                </a:solidFill>
                <a:latin typeface="Gilroy"/>
                <a:cs typeface="Gilro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2" b="1" i="0">
                <a:solidFill>
                  <a:srgbClr val="00B7AC"/>
                </a:solidFill>
                <a:latin typeface="Gilroy"/>
                <a:cs typeface="Gilroy"/>
              </a:defRPr>
            </a:lvl1pPr>
          </a:lstStyle>
          <a:p>
            <a:pPr marL="27032">
              <a:spcBef>
                <a:spcPts val="85"/>
              </a:spcBef>
            </a:pPr>
            <a:r>
              <a:rPr lang="ru-RU" spc="-511"/>
              <a:t>Г</a:t>
            </a:r>
            <a:r>
              <a:rPr lang="ru-RU" spc="-85"/>
              <a:t>о</a:t>
            </a:r>
            <a:r>
              <a:rPr lang="ru-RU" spc="-11"/>
              <a:t>ло</a:t>
            </a:r>
            <a:r>
              <a:rPr lang="ru-RU" spc="-74"/>
              <a:t>с</a:t>
            </a:r>
            <a:r>
              <a:rPr lang="ru-RU" spc="-11"/>
              <a:t>ование</a:t>
            </a:r>
            <a:endParaRPr lang="ru-RU" spc="-11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4534" y="5593706"/>
            <a:ext cx="27126140" cy="1670457"/>
          </a:xfrm>
        </p:spPr>
        <p:txBody>
          <a:bodyPr lIns="0" tIns="0" rIns="0" bIns="0"/>
          <a:lstStyle>
            <a:lvl1pPr>
              <a:defRPr sz="10855" b="1" i="0">
                <a:solidFill>
                  <a:srgbClr val="00B7AC"/>
                </a:solidFill>
                <a:latin typeface="Gilroy"/>
                <a:cs typeface="Gilro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13760" y="9844866"/>
            <a:ext cx="1316971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5591735" y="9844866"/>
            <a:ext cx="1316971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2" b="1" i="0">
                <a:solidFill>
                  <a:srgbClr val="00B7AC"/>
                </a:solidFill>
                <a:latin typeface="Gilroy"/>
                <a:cs typeface="Gilroy"/>
              </a:defRPr>
            </a:lvl1pPr>
          </a:lstStyle>
          <a:p>
            <a:pPr marL="27032">
              <a:spcBef>
                <a:spcPts val="85"/>
              </a:spcBef>
            </a:pPr>
            <a:r>
              <a:rPr lang="ru-RU" spc="-511"/>
              <a:t>Г</a:t>
            </a:r>
            <a:r>
              <a:rPr lang="ru-RU" spc="-85"/>
              <a:t>о</a:t>
            </a:r>
            <a:r>
              <a:rPr lang="ru-RU" spc="-11"/>
              <a:t>ло</a:t>
            </a:r>
            <a:r>
              <a:rPr lang="ru-RU" spc="-74"/>
              <a:t>с</a:t>
            </a:r>
            <a:r>
              <a:rPr lang="ru-RU" spc="-11"/>
              <a:t>ование</a:t>
            </a:r>
            <a:endParaRPr lang="ru-RU" spc="-11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4534" y="5593706"/>
            <a:ext cx="27126140" cy="1670457"/>
          </a:xfrm>
        </p:spPr>
        <p:txBody>
          <a:bodyPr lIns="0" tIns="0" rIns="0" bIns="0"/>
          <a:lstStyle>
            <a:lvl1pPr>
              <a:defRPr sz="10855" b="1" i="0">
                <a:solidFill>
                  <a:srgbClr val="00B7AC"/>
                </a:solidFill>
                <a:latin typeface="Gilroy"/>
                <a:cs typeface="Gilro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2" b="1" i="0">
                <a:solidFill>
                  <a:srgbClr val="00B7AC"/>
                </a:solidFill>
                <a:latin typeface="Gilroy"/>
                <a:cs typeface="Gilroy"/>
              </a:defRPr>
            </a:lvl1pPr>
          </a:lstStyle>
          <a:p>
            <a:pPr marL="27032">
              <a:spcBef>
                <a:spcPts val="85"/>
              </a:spcBef>
            </a:pPr>
            <a:r>
              <a:rPr lang="ru-RU" spc="-511"/>
              <a:t>Г</a:t>
            </a:r>
            <a:r>
              <a:rPr lang="ru-RU" spc="-85"/>
              <a:t>о</a:t>
            </a:r>
            <a:r>
              <a:rPr lang="ru-RU" spc="-11"/>
              <a:t>ло</a:t>
            </a:r>
            <a:r>
              <a:rPr lang="ru-RU" spc="-74"/>
              <a:t>с</a:t>
            </a:r>
            <a:r>
              <a:rPr lang="ru-RU" spc="-11"/>
              <a:t>ование</a:t>
            </a:r>
            <a:endParaRPr lang="ru-RU" spc="-11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0267104" cy="5040190"/>
          </a:xfrm>
          <a:custGeom>
            <a:avLst/>
            <a:gdLst/>
            <a:ahLst/>
            <a:cxnLst/>
            <a:rect l="l" t="t" r="r" b="b"/>
            <a:pathLst>
              <a:path w="14220190" h="2367280">
                <a:moveTo>
                  <a:pt x="0" y="2367183"/>
                </a:moveTo>
                <a:lnTo>
                  <a:pt x="14219990" y="2367183"/>
                </a:lnTo>
                <a:lnTo>
                  <a:pt x="14219990" y="0"/>
                </a:lnTo>
                <a:lnTo>
                  <a:pt x="0" y="0"/>
                </a:lnTo>
                <a:lnTo>
                  <a:pt x="0" y="2367183"/>
                </a:lnTo>
                <a:close/>
              </a:path>
            </a:pathLst>
          </a:custGeom>
          <a:solidFill>
            <a:srgbClr val="00B7AC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7" name="bk object 17"/>
          <p:cNvSpPr/>
          <p:nvPr/>
        </p:nvSpPr>
        <p:spPr>
          <a:xfrm>
            <a:off x="0" y="38200758"/>
            <a:ext cx="30267104" cy="4603500"/>
          </a:xfrm>
          <a:custGeom>
            <a:avLst/>
            <a:gdLst/>
            <a:ahLst/>
            <a:cxnLst/>
            <a:rect l="l" t="t" r="r" b="b"/>
            <a:pathLst>
              <a:path w="14220190" h="2162175">
                <a:moveTo>
                  <a:pt x="0" y="2161943"/>
                </a:moveTo>
                <a:lnTo>
                  <a:pt x="14219990" y="2161943"/>
                </a:lnTo>
                <a:lnTo>
                  <a:pt x="14219990" y="0"/>
                </a:lnTo>
                <a:lnTo>
                  <a:pt x="0" y="0"/>
                </a:lnTo>
                <a:lnTo>
                  <a:pt x="0" y="2161943"/>
                </a:lnTo>
                <a:close/>
              </a:path>
            </a:pathLst>
          </a:custGeom>
          <a:solidFill>
            <a:srgbClr val="00B7AC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8" name="bk object 18"/>
          <p:cNvSpPr/>
          <p:nvPr/>
        </p:nvSpPr>
        <p:spPr>
          <a:xfrm>
            <a:off x="22287223" y="2662033"/>
            <a:ext cx="1601613" cy="1604803"/>
          </a:xfrm>
          <a:custGeom>
            <a:avLst/>
            <a:gdLst/>
            <a:ahLst/>
            <a:cxnLst/>
            <a:rect l="l" t="t" r="r" b="b"/>
            <a:pathLst>
              <a:path w="752475" h="753744">
                <a:moveTo>
                  <a:pt x="444088" y="587932"/>
                </a:moveTo>
                <a:lnTo>
                  <a:pt x="436704" y="589400"/>
                </a:lnTo>
                <a:lnTo>
                  <a:pt x="430737" y="593426"/>
                </a:lnTo>
                <a:lnTo>
                  <a:pt x="426747" y="599444"/>
                </a:lnTo>
                <a:lnTo>
                  <a:pt x="425292" y="606888"/>
                </a:lnTo>
                <a:lnTo>
                  <a:pt x="426747" y="614310"/>
                </a:lnTo>
                <a:lnTo>
                  <a:pt x="430737" y="620309"/>
                </a:lnTo>
                <a:lnTo>
                  <a:pt x="436704" y="624322"/>
                </a:lnTo>
                <a:lnTo>
                  <a:pt x="444088" y="625785"/>
                </a:lnTo>
                <a:lnTo>
                  <a:pt x="451503" y="624299"/>
                </a:lnTo>
                <a:lnTo>
                  <a:pt x="457563" y="620247"/>
                </a:lnTo>
                <a:lnTo>
                  <a:pt x="461652" y="614240"/>
                </a:lnTo>
                <a:lnTo>
                  <a:pt x="463152" y="606888"/>
                </a:lnTo>
                <a:lnTo>
                  <a:pt x="461652" y="599520"/>
                </a:lnTo>
                <a:lnTo>
                  <a:pt x="457563" y="593493"/>
                </a:lnTo>
                <a:lnTo>
                  <a:pt x="451503" y="589425"/>
                </a:lnTo>
                <a:lnTo>
                  <a:pt x="444088" y="587932"/>
                </a:lnTo>
                <a:close/>
              </a:path>
              <a:path w="752475" h="753744">
                <a:moveTo>
                  <a:pt x="543058" y="528318"/>
                </a:moveTo>
                <a:lnTo>
                  <a:pt x="535674" y="529786"/>
                </a:lnTo>
                <a:lnTo>
                  <a:pt x="529707" y="533813"/>
                </a:lnTo>
                <a:lnTo>
                  <a:pt x="525717" y="539834"/>
                </a:lnTo>
                <a:lnTo>
                  <a:pt x="524262" y="547281"/>
                </a:lnTo>
                <a:lnTo>
                  <a:pt x="525717" y="554707"/>
                </a:lnTo>
                <a:lnTo>
                  <a:pt x="529707" y="560703"/>
                </a:lnTo>
                <a:lnTo>
                  <a:pt x="535674" y="564711"/>
                </a:lnTo>
                <a:lnTo>
                  <a:pt x="543058" y="566172"/>
                </a:lnTo>
                <a:lnTo>
                  <a:pt x="550468" y="564686"/>
                </a:lnTo>
                <a:lnTo>
                  <a:pt x="556529" y="560636"/>
                </a:lnTo>
                <a:lnTo>
                  <a:pt x="560620" y="554631"/>
                </a:lnTo>
                <a:lnTo>
                  <a:pt x="562122" y="547281"/>
                </a:lnTo>
                <a:lnTo>
                  <a:pt x="560620" y="539912"/>
                </a:lnTo>
                <a:lnTo>
                  <a:pt x="556529" y="533883"/>
                </a:lnTo>
                <a:lnTo>
                  <a:pt x="550468" y="529812"/>
                </a:lnTo>
                <a:lnTo>
                  <a:pt x="543058" y="528318"/>
                </a:lnTo>
                <a:close/>
              </a:path>
              <a:path w="752475" h="753744">
                <a:moveTo>
                  <a:pt x="601305" y="421612"/>
                </a:moveTo>
                <a:lnTo>
                  <a:pt x="592081" y="423449"/>
                </a:lnTo>
                <a:lnTo>
                  <a:pt x="584623" y="428485"/>
                </a:lnTo>
                <a:lnTo>
                  <a:pt x="579634" y="436011"/>
                </a:lnTo>
                <a:lnTo>
                  <a:pt x="577815" y="445316"/>
                </a:lnTo>
                <a:lnTo>
                  <a:pt x="579634" y="454588"/>
                </a:lnTo>
                <a:lnTo>
                  <a:pt x="584623" y="462085"/>
                </a:lnTo>
                <a:lnTo>
                  <a:pt x="592081" y="467102"/>
                </a:lnTo>
                <a:lnTo>
                  <a:pt x="601305" y="468932"/>
                </a:lnTo>
                <a:lnTo>
                  <a:pt x="610568" y="467073"/>
                </a:lnTo>
                <a:lnTo>
                  <a:pt x="618140" y="462007"/>
                </a:lnTo>
                <a:lnTo>
                  <a:pt x="623248" y="454500"/>
                </a:lnTo>
                <a:lnTo>
                  <a:pt x="625123" y="445316"/>
                </a:lnTo>
                <a:lnTo>
                  <a:pt x="623248" y="436099"/>
                </a:lnTo>
                <a:lnTo>
                  <a:pt x="618140" y="428563"/>
                </a:lnTo>
                <a:lnTo>
                  <a:pt x="610568" y="423478"/>
                </a:lnTo>
                <a:lnTo>
                  <a:pt x="601305" y="421612"/>
                </a:lnTo>
                <a:close/>
              </a:path>
              <a:path w="752475" h="753744">
                <a:moveTo>
                  <a:pt x="602426" y="298389"/>
                </a:moveTo>
                <a:lnTo>
                  <a:pt x="591353" y="300590"/>
                </a:lnTo>
                <a:lnTo>
                  <a:pt x="582404" y="306629"/>
                </a:lnTo>
                <a:lnTo>
                  <a:pt x="576418" y="315656"/>
                </a:lnTo>
                <a:lnTo>
                  <a:pt x="574236" y="326823"/>
                </a:lnTo>
                <a:lnTo>
                  <a:pt x="576418" y="337952"/>
                </a:lnTo>
                <a:lnTo>
                  <a:pt x="582404" y="346947"/>
                </a:lnTo>
                <a:lnTo>
                  <a:pt x="591353" y="352963"/>
                </a:lnTo>
                <a:lnTo>
                  <a:pt x="602426" y="355157"/>
                </a:lnTo>
                <a:lnTo>
                  <a:pt x="613542" y="352927"/>
                </a:lnTo>
                <a:lnTo>
                  <a:pt x="622631" y="346851"/>
                </a:lnTo>
                <a:lnTo>
                  <a:pt x="628765" y="337844"/>
                </a:lnTo>
                <a:lnTo>
                  <a:pt x="631016" y="326823"/>
                </a:lnTo>
                <a:lnTo>
                  <a:pt x="628765" y="315767"/>
                </a:lnTo>
                <a:lnTo>
                  <a:pt x="622631" y="306728"/>
                </a:lnTo>
                <a:lnTo>
                  <a:pt x="613542" y="300627"/>
                </a:lnTo>
                <a:lnTo>
                  <a:pt x="602426" y="298389"/>
                </a:lnTo>
                <a:close/>
              </a:path>
              <a:path w="752475" h="753744">
                <a:moveTo>
                  <a:pt x="551045" y="194026"/>
                </a:moveTo>
                <a:lnTo>
                  <a:pt x="538126" y="196597"/>
                </a:lnTo>
                <a:lnTo>
                  <a:pt x="527686" y="203645"/>
                </a:lnTo>
                <a:lnTo>
                  <a:pt x="520705" y="214178"/>
                </a:lnTo>
                <a:lnTo>
                  <a:pt x="518160" y="227203"/>
                </a:lnTo>
                <a:lnTo>
                  <a:pt x="520705" y="240197"/>
                </a:lnTo>
                <a:lnTo>
                  <a:pt x="527686" y="250695"/>
                </a:lnTo>
                <a:lnTo>
                  <a:pt x="538126" y="257714"/>
                </a:lnTo>
                <a:lnTo>
                  <a:pt x="551045" y="260273"/>
                </a:lnTo>
                <a:lnTo>
                  <a:pt x="564011" y="257672"/>
                </a:lnTo>
                <a:lnTo>
                  <a:pt x="574614" y="250581"/>
                </a:lnTo>
                <a:lnTo>
                  <a:pt x="581769" y="240068"/>
                </a:lnTo>
                <a:lnTo>
                  <a:pt x="584395" y="227203"/>
                </a:lnTo>
                <a:lnTo>
                  <a:pt x="581769" y="214309"/>
                </a:lnTo>
                <a:lnTo>
                  <a:pt x="574614" y="203761"/>
                </a:lnTo>
                <a:lnTo>
                  <a:pt x="564011" y="196640"/>
                </a:lnTo>
                <a:lnTo>
                  <a:pt x="551045" y="194026"/>
                </a:lnTo>
                <a:close/>
              </a:path>
              <a:path w="752475" h="753744">
                <a:moveTo>
                  <a:pt x="443956" y="132373"/>
                </a:moveTo>
                <a:lnTo>
                  <a:pt x="429190" y="135310"/>
                </a:lnTo>
                <a:lnTo>
                  <a:pt x="417256" y="143364"/>
                </a:lnTo>
                <a:lnTo>
                  <a:pt x="409275" y="155401"/>
                </a:lnTo>
                <a:lnTo>
                  <a:pt x="406366" y="170286"/>
                </a:lnTo>
                <a:lnTo>
                  <a:pt x="409275" y="185129"/>
                </a:lnTo>
                <a:lnTo>
                  <a:pt x="417256" y="197125"/>
                </a:lnTo>
                <a:lnTo>
                  <a:pt x="429190" y="205149"/>
                </a:lnTo>
                <a:lnTo>
                  <a:pt x="443956" y="208074"/>
                </a:lnTo>
                <a:lnTo>
                  <a:pt x="458777" y="205102"/>
                </a:lnTo>
                <a:lnTo>
                  <a:pt x="470892" y="197000"/>
                </a:lnTo>
                <a:lnTo>
                  <a:pt x="479067" y="184988"/>
                </a:lnTo>
                <a:lnTo>
                  <a:pt x="482066" y="170286"/>
                </a:lnTo>
                <a:lnTo>
                  <a:pt x="479067" y="155547"/>
                </a:lnTo>
                <a:lnTo>
                  <a:pt x="470892" y="143494"/>
                </a:lnTo>
                <a:lnTo>
                  <a:pt x="458777" y="135359"/>
                </a:lnTo>
                <a:lnTo>
                  <a:pt x="443956" y="132373"/>
                </a:lnTo>
                <a:close/>
              </a:path>
              <a:path w="752475" h="753744">
                <a:moveTo>
                  <a:pt x="324640" y="127643"/>
                </a:moveTo>
                <a:lnTo>
                  <a:pt x="308028" y="130946"/>
                </a:lnTo>
                <a:lnTo>
                  <a:pt x="294604" y="140004"/>
                </a:lnTo>
                <a:lnTo>
                  <a:pt x="285627" y="153545"/>
                </a:lnTo>
                <a:lnTo>
                  <a:pt x="282355" y="170292"/>
                </a:lnTo>
                <a:lnTo>
                  <a:pt x="285627" y="186992"/>
                </a:lnTo>
                <a:lnTo>
                  <a:pt x="294604" y="200486"/>
                </a:lnTo>
                <a:lnTo>
                  <a:pt x="308028" y="209509"/>
                </a:lnTo>
                <a:lnTo>
                  <a:pt x="324640" y="212798"/>
                </a:lnTo>
                <a:lnTo>
                  <a:pt x="341317" y="209454"/>
                </a:lnTo>
                <a:lnTo>
                  <a:pt x="354947" y="200338"/>
                </a:lnTo>
                <a:lnTo>
                  <a:pt x="364143" y="186826"/>
                </a:lnTo>
                <a:lnTo>
                  <a:pt x="367516" y="170292"/>
                </a:lnTo>
                <a:lnTo>
                  <a:pt x="364143" y="153708"/>
                </a:lnTo>
                <a:lnTo>
                  <a:pt x="354947" y="140150"/>
                </a:lnTo>
                <a:lnTo>
                  <a:pt x="341317" y="131000"/>
                </a:lnTo>
                <a:lnTo>
                  <a:pt x="324640" y="127643"/>
                </a:lnTo>
                <a:close/>
              </a:path>
              <a:path w="752475" h="753744">
                <a:moveTo>
                  <a:pt x="220045" y="185145"/>
                </a:moveTo>
                <a:lnTo>
                  <a:pt x="203436" y="188450"/>
                </a:lnTo>
                <a:lnTo>
                  <a:pt x="190014" y="197514"/>
                </a:lnTo>
                <a:lnTo>
                  <a:pt x="181038" y="211056"/>
                </a:lnTo>
                <a:lnTo>
                  <a:pt x="177766" y="227800"/>
                </a:lnTo>
                <a:lnTo>
                  <a:pt x="181038" y="244500"/>
                </a:lnTo>
                <a:lnTo>
                  <a:pt x="190014" y="257996"/>
                </a:lnTo>
                <a:lnTo>
                  <a:pt x="203436" y="267022"/>
                </a:lnTo>
                <a:lnTo>
                  <a:pt x="220045" y="270312"/>
                </a:lnTo>
                <a:lnTo>
                  <a:pt x="236717" y="266967"/>
                </a:lnTo>
                <a:lnTo>
                  <a:pt x="250348" y="257849"/>
                </a:lnTo>
                <a:lnTo>
                  <a:pt x="259546" y="244334"/>
                </a:lnTo>
                <a:lnTo>
                  <a:pt x="262921" y="227800"/>
                </a:lnTo>
                <a:lnTo>
                  <a:pt x="259546" y="211220"/>
                </a:lnTo>
                <a:lnTo>
                  <a:pt x="250348" y="197659"/>
                </a:lnTo>
                <a:lnTo>
                  <a:pt x="236717" y="188505"/>
                </a:lnTo>
                <a:lnTo>
                  <a:pt x="220045" y="185145"/>
                </a:lnTo>
                <a:close/>
              </a:path>
              <a:path w="752475" h="753744">
                <a:moveTo>
                  <a:pt x="165484" y="289501"/>
                </a:moveTo>
                <a:lnTo>
                  <a:pt x="150721" y="292438"/>
                </a:lnTo>
                <a:lnTo>
                  <a:pt x="138789" y="300492"/>
                </a:lnTo>
                <a:lnTo>
                  <a:pt x="130808" y="312529"/>
                </a:lnTo>
                <a:lnTo>
                  <a:pt x="127899" y="327414"/>
                </a:lnTo>
                <a:lnTo>
                  <a:pt x="130808" y="342259"/>
                </a:lnTo>
                <a:lnTo>
                  <a:pt x="138789" y="354255"/>
                </a:lnTo>
                <a:lnTo>
                  <a:pt x="150721" y="362278"/>
                </a:lnTo>
                <a:lnTo>
                  <a:pt x="165484" y="365202"/>
                </a:lnTo>
                <a:lnTo>
                  <a:pt x="180303" y="362230"/>
                </a:lnTo>
                <a:lnTo>
                  <a:pt x="192420" y="354128"/>
                </a:lnTo>
                <a:lnTo>
                  <a:pt x="200599" y="342116"/>
                </a:lnTo>
                <a:lnTo>
                  <a:pt x="203600" y="327414"/>
                </a:lnTo>
                <a:lnTo>
                  <a:pt x="200599" y="312675"/>
                </a:lnTo>
                <a:lnTo>
                  <a:pt x="192420" y="300622"/>
                </a:lnTo>
                <a:lnTo>
                  <a:pt x="180303" y="292486"/>
                </a:lnTo>
                <a:lnTo>
                  <a:pt x="165484" y="289501"/>
                </a:lnTo>
                <a:close/>
              </a:path>
              <a:path w="752475" h="753744">
                <a:moveTo>
                  <a:pt x="165520" y="412146"/>
                </a:moveTo>
                <a:lnTo>
                  <a:pt x="152606" y="414715"/>
                </a:lnTo>
                <a:lnTo>
                  <a:pt x="142166" y="421762"/>
                </a:lnTo>
                <a:lnTo>
                  <a:pt x="135182" y="432295"/>
                </a:lnTo>
                <a:lnTo>
                  <a:pt x="132635" y="445322"/>
                </a:lnTo>
                <a:lnTo>
                  <a:pt x="135182" y="458316"/>
                </a:lnTo>
                <a:lnTo>
                  <a:pt x="142166" y="468814"/>
                </a:lnTo>
                <a:lnTo>
                  <a:pt x="152606" y="475834"/>
                </a:lnTo>
                <a:lnTo>
                  <a:pt x="165520" y="478392"/>
                </a:lnTo>
                <a:lnTo>
                  <a:pt x="178483" y="475791"/>
                </a:lnTo>
                <a:lnTo>
                  <a:pt x="189084" y="468700"/>
                </a:lnTo>
                <a:lnTo>
                  <a:pt x="196238" y="458187"/>
                </a:lnTo>
                <a:lnTo>
                  <a:pt x="198864" y="445322"/>
                </a:lnTo>
                <a:lnTo>
                  <a:pt x="196238" y="432428"/>
                </a:lnTo>
                <a:lnTo>
                  <a:pt x="189084" y="421880"/>
                </a:lnTo>
                <a:lnTo>
                  <a:pt x="178483" y="414759"/>
                </a:lnTo>
                <a:lnTo>
                  <a:pt x="165520" y="412146"/>
                </a:lnTo>
                <a:close/>
              </a:path>
              <a:path w="752475" h="753744">
                <a:moveTo>
                  <a:pt x="227018" y="518864"/>
                </a:moveTo>
                <a:lnTo>
                  <a:pt x="215945" y="521066"/>
                </a:lnTo>
                <a:lnTo>
                  <a:pt x="206996" y="527105"/>
                </a:lnTo>
                <a:lnTo>
                  <a:pt x="201010" y="536134"/>
                </a:lnTo>
                <a:lnTo>
                  <a:pt x="198828" y="547305"/>
                </a:lnTo>
                <a:lnTo>
                  <a:pt x="201010" y="558433"/>
                </a:lnTo>
                <a:lnTo>
                  <a:pt x="206996" y="567428"/>
                </a:lnTo>
                <a:lnTo>
                  <a:pt x="215945" y="573445"/>
                </a:lnTo>
                <a:lnTo>
                  <a:pt x="227018" y="575638"/>
                </a:lnTo>
                <a:lnTo>
                  <a:pt x="238134" y="573408"/>
                </a:lnTo>
                <a:lnTo>
                  <a:pt x="247223" y="567330"/>
                </a:lnTo>
                <a:lnTo>
                  <a:pt x="253357" y="558322"/>
                </a:lnTo>
                <a:lnTo>
                  <a:pt x="255608" y="547305"/>
                </a:lnTo>
                <a:lnTo>
                  <a:pt x="253357" y="536248"/>
                </a:lnTo>
                <a:lnTo>
                  <a:pt x="247223" y="527206"/>
                </a:lnTo>
                <a:lnTo>
                  <a:pt x="238134" y="521103"/>
                </a:lnTo>
                <a:lnTo>
                  <a:pt x="227018" y="518864"/>
                </a:lnTo>
                <a:close/>
              </a:path>
              <a:path w="752475" h="753744">
                <a:moveTo>
                  <a:pt x="324199" y="583196"/>
                </a:moveTo>
                <a:lnTo>
                  <a:pt x="314971" y="585032"/>
                </a:lnTo>
                <a:lnTo>
                  <a:pt x="307512" y="590069"/>
                </a:lnTo>
                <a:lnTo>
                  <a:pt x="302522" y="597595"/>
                </a:lnTo>
                <a:lnTo>
                  <a:pt x="300703" y="606900"/>
                </a:lnTo>
                <a:lnTo>
                  <a:pt x="302522" y="616179"/>
                </a:lnTo>
                <a:lnTo>
                  <a:pt x="307512" y="623676"/>
                </a:lnTo>
                <a:lnTo>
                  <a:pt x="314971" y="628688"/>
                </a:lnTo>
                <a:lnTo>
                  <a:pt x="324199" y="630515"/>
                </a:lnTo>
                <a:lnTo>
                  <a:pt x="333458" y="628657"/>
                </a:lnTo>
                <a:lnTo>
                  <a:pt x="341028" y="623591"/>
                </a:lnTo>
                <a:lnTo>
                  <a:pt x="346136" y="616083"/>
                </a:lnTo>
                <a:lnTo>
                  <a:pt x="348011" y="606900"/>
                </a:lnTo>
                <a:lnTo>
                  <a:pt x="346136" y="597690"/>
                </a:lnTo>
                <a:lnTo>
                  <a:pt x="341028" y="590154"/>
                </a:lnTo>
                <a:lnTo>
                  <a:pt x="333458" y="585064"/>
                </a:lnTo>
                <a:lnTo>
                  <a:pt x="324199" y="583196"/>
                </a:lnTo>
                <a:close/>
              </a:path>
              <a:path w="752475" h="753744">
                <a:moveTo>
                  <a:pt x="328935" y="459763"/>
                </a:moveTo>
                <a:lnTo>
                  <a:pt x="317862" y="461965"/>
                </a:lnTo>
                <a:lnTo>
                  <a:pt x="308912" y="468005"/>
                </a:lnTo>
                <a:lnTo>
                  <a:pt x="302927" y="477034"/>
                </a:lnTo>
                <a:lnTo>
                  <a:pt x="300745" y="488204"/>
                </a:lnTo>
                <a:lnTo>
                  <a:pt x="302927" y="499330"/>
                </a:lnTo>
                <a:lnTo>
                  <a:pt x="308912" y="508325"/>
                </a:lnTo>
                <a:lnTo>
                  <a:pt x="317862" y="514343"/>
                </a:lnTo>
                <a:lnTo>
                  <a:pt x="328935" y="516538"/>
                </a:lnTo>
                <a:lnTo>
                  <a:pt x="340049" y="514307"/>
                </a:lnTo>
                <a:lnTo>
                  <a:pt x="349134" y="508229"/>
                </a:lnTo>
                <a:lnTo>
                  <a:pt x="355264" y="499222"/>
                </a:lnTo>
                <a:lnTo>
                  <a:pt x="357513" y="488204"/>
                </a:lnTo>
                <a:lnTo>
                  <a:pt x="355264" y="477152"/>
                </a:lnTo>
                <a:lnTo>
                  <a:pt x="349134" y="468110"/>
                </a:lnTo>
                <a:lnTo>
                  <a:pt x="340049" y="462005"/>
                </a:lnTo>
                <a:lnTo>
                  <a:pt x="328935" y="459763"/>
                </a:lnTo>
                <a:close/>
              </a:path>
              <a:path w="752475" h="753744">
                <a:moveTo>
                  <a:pt x="271099" y="354340"/>
                </a:moveTo>
                <a:lnTo>
                  <a:pt x="258182" y="356910"/>
                </a:lnTo>
                <a:lnTo>
                  <a:pt x="247740" y="363959"/>
                </a:lnTo>
                <a:lnTo>
                  <a:pt x="240755" y="374494"/>
                </a:lnTo>
                <a:lnTo>
                  <a:pt x="238209" y="387522"/>
                </a:lnTo>
                <a:lnTo>
                  <a:pt x="240755" y="400513"/>
                </a:lnTo>
                <a:lnTo>
                  <a:pt x="247740" y="411011"/>
                </a:lnTo>
                <a:lnTo>
                  <a:pt x="258182" y="418033"/>
                </a:lnTo>
                <a:lnTo>
                  <a:pt x="271099" y="420592"/>
                </a:lnTo>
                <a:lnTo>
                  <a:pt x="284067" y="417991"/>
                </a:lnTo>
                <a:lnTo>
                  <a:pt x="294667" y="410900"/>
                </a:lnTo>
                <a:lnTo>
                  <a:pt x="301819" y="400387"/>
                </a:lnTo>
                <a:lnTo>
                  <a:pt x="304443" y="387522"/>
                </a:lnTo>
                <a:lnTo>
                  <a:pt x="301819" y="374627"/>
                </a:lnTo>
                <a:lnTo>
                  <a:pt x="294667" y="364077"/>
                </a:lnTo>
                <a:lnTo>
                  <a:pt x="284067" y="356954"/>
                </a:lnTo>
                <a:lnTo>
                  <a:pt x="271099" y="354340"/>
                </a:lnTo>
                <a:close/>
              </a:path>
              <a:path w="752475" h="753744">
                <a:moveTo>
                  <a:pt x="384427" y="354340"/>
                </a:moveTo>
                <a:lnTo>
                  <a:pt x="371513" y="356910"/>
                </a:lnTo>
                <a:lnTo>
                  <a:pt x="361072" y="363960"/>
                </a:lnTo>
                <a:lnTo>
                  <a:pt x="354088" y="374499"/>
                </a:lnTo>
                <a:lnTo>
                  <a:pt x="351542" y="387534"/>
                </a:lnTo>
                <a:lnTo>
                  <a:pt x="354088" y="400518"/>
                </a:lnTo>
                <a:lnTo>
                  <a:pt x="361072" y="411013"/>
                </a:lnTo>
                <a:lnTo>
                  <a:pt x="371513" y="418033"/>
                </a:lnTo>
                <a:lnTo>
                  <a:pt x="384427" y="420592"/>
                </a:lnTo>
                <a:lnTo>
                  <a:pt x="397396" y="417991"/>
                </a:lnTo>
                <a:lnTo>
                  <a:pt x="407998" y="410901"/>
                </a:lnTo>
                <a:lnTo>
                  <a:pt x="415152" y="400392"/>
                </a:lnTo>
                <a:lnTo>
                  <a:pt x="417776" y="387534"/>
                </a:lnTo>
                <a:lnTo>
                  <a:pt x="415152" y="374635"/>
                </a:lnTo>
                <a:lnTo>
                  <a:pt x="407998" y="364081"/>
                </a:lnTo>
                <a:lnTo>
                  <a:pt x="397396" y="356955"/>
                </a:lnTo>
                <a:lnTo>
                  <a:pt x="384427" y="354340"/>
                </a:lnTo>
                <a:close/>
              </a:path>
              <a:path w="752475" h="753744">
                <a:moveTo>
                  <a:pt x="327778" y="249339"/>
                </a:moveTo>
                <a:lnTo>
                  <a:pt x="313014" y="252275"/>
                </a:lnTo>
                <a:lnTo>
                  <a:pt x="301082" y="260329"/>
                </a:lnTo>
                <a:lnTo>
                  <a:pt x="293102" y="272367"/>
                </a:lnTo>
                <a:lnTo>
                  <a:pt x="290193" y="287258"/>
                </a:lnTo>
                <a:lnTo>
                  <a:pt x="293102" y="302099"/>
                </a:lnTo>
                <a:lnTo>
                  <a:pt x="301082" y="314091"/>
                </a:lnTo>
                <a:lnTo>
                  <a:pt x="313014" y="322111"/>
                </a:lnTo>
                <a:lnTo>
                  <a:pt x="327778" y="325034"/>
                </a:lnTo>
                <a:lnTo>
                  <a:pt x="342595" y="322062"/>
                </a:lnTo>
                <a:lnTo>
                  <a:pt x="354711" y="313962"/>
                </a:lnTo>
                <a:lnTo>
                  <a:pt x="362887" y="301953"/>
                </a:lnTo>
                <a:lnTo>
                  <a:pt x="365888" y="287258"/>
                </a:lnTo>
                <a:lnTo>
                  <a:pt x="362887" y="272518"/>
                </a:lnTo>
                <a:lnTo>
                  <a:pt x="354711" y="260463"/>
                </a:lnTo>
                <a:lnTo>
                  <a:pt x="342595" y="252326"/>
                </a:lnTo>
                <a:lnTo>
                  <a:pt x="327778" y="249339"/>
                </a:lnTo>
                <a:close/>
              </a:path>
              <a:path w="752475" h="753744">
                <a:moveTo>
                  <a:pt x="443658" y="254057"/>
                </a:moveTo>
                <a:lnTo>
                  <a:pt x="430741" y="256627"/>
                </a:lnTo>
                <a:lnTo>
                  <a:pt x="420299" y="263675"/>
                </a:lnTo>
                <a:lnTo>
                  <a:pt x="413314" y="274212"/>
                </a:lnTo>
                <a:lnTo>
                  <a:pt x="410768" y="287246"/>
                </a:lnTo>
                <a:lnTo>
                  <a:pt x="413314" y="300232"/>
                </a:lnTo>
                <a:lnTo>
                  <a:pt x="420299" y="310727"/>
                </a:lnTo>
                <a:lnTo>
                  <a:pt x="430741" y="317745"/>
                </a:lnTo>
                <a:lnTo>
                  <a:pt x="443658" y="320304"/>
                </a:lnTo>
                <a:lnTo>
                  <a:pt x="456626" y="317703"/>
                </a:lnTo>
                <a:lnTo>
                  <a:pt x="467226" y="310613"/>
                </a:lnTo>
                <a:lnTo>
                  <a:pt x="474378" y="300104"/>
                </a:lnTo>
                <a:lnTo>
                  <a:pt x="477002" y="287246"/>
                </a:lnTo>
                <a:lnTo>
                  <a:pt x="474378" y="274350"/>
                </a:lnTo>
                <a:lnTo>
                  <a:pt x="467226" y="263798"/>
                </a:lnTo>
                <a:lnTo>
                  <a:pt x="456626" y="256673"/>
                </a:lnTo>
                <a:lnTo>
                  <a:pt x="443658" y="254057"/>
                </a:lnTo>
                <a:close/>
              </a:path>
              <a:path w="752475" h="753744">
                <a:moveTo>
                  <a:pt x="501464" y="359088"/>
                </a:moveTo>
                <a:lnTo>
                  <a:pt x="490391" y="361288"/>
                </a:lnTo>
                <a:lnTo>
                  <a:pt x="481442" y="367326"/>
                </a:lnTo>
                <a:lnTo>
                  <a:pt x="475456" y="376353"/>
                </a:lnTo>
                <a:lnTo>
                  <a:pt x="473274" y="387522"/>
                </a:lnTo>
                <a:lnTo>
                  <a:pt x="475456" y="398651"/>
                </a:lnTo>
                <a:lnTo>
                  <a:pt x="481442" y="407646"/>
                </a:lnTo>
                <a:lnTo>
                  <a:pt x="490391" y="413662"/>
                </a:lnTo>
                <a:lnTo>
                  <a:pt x="501464" y="415856"/>
                </a:lnTo>
                <a:lnTo>
                  <a:pt x="512578" y="413626"/>
                </a:lnTo>
                <a:lnTo>
                  <a:pt x="521663" y="407550"/>
                </a:lnTo>
                <a:lnTo>
                  <a:pt x="527793" y="398543"/>
                </a:lnTo>
                <a:lnTo>
                  <a:pt x="530042" y="387522"/>
                </a:lnTo>
                <a:lnTo>
                  <a:pt x="527793" y="376466"/>
                </a:lnTo>
                <a:lnTo>
                  <a:pt x="521663" y="367427"/>
                </a:lnTo>
                <a:lnTo>
                  <a:pt x="512578" y="361326"/>
                </a:lnTo>
                <a:lnTo>
                  <a:pt x="501464" y="359088"/>
                </a:lnTo>
                <a:close/>
              </a:path>
              <a:path w="752475" h="753744">
                <a:moveTo>
                  <a:pt x="443724" y="463396"/>
                </a:moveTo>
                <a:lnTo>
                  <a:pt x="434500" y="465233"/>
                </a:lnTo>
                <a:lnTo>
                  <a:pt x="427042" y="470269"/>
                </a:lnTo>
                <a:lnTo>
                  <a:pt x="422053" y="477795"/>
                </a:lnTo>
                <a:lnTo>
                  <a:pt x="420234" y="487101"/>
                </a:lnTo>
                <a:lnTo>
                  <a:pt x="422053" y="496376"/>
                </a:lnTo>
                <a:lnTo>
                  <a:pt x="427042" y="503871"/>
                </a:lnTo>
                <a:lnTo>
                  <a:pt x="434500" y="508883"/>
                </a:lnTo>
                <a:lnTo>
                  <a:pt x="443724" y="510710"/>
                </a:lnTo>
                <a:lnTo>
                  <a:pt x="452988" y="508853"/>
                </a:lnTo>
                <a:lnTo>
                  <a:pt x="460561" y="503791"/>
                </a:lnTo>
                <a:lnTo>
                  <a:pt x="465672" y="496286"/>
                </a:lnTo>
                <a:lnTo>
                  <a:pt x="467548" y="487101"/>
                </a:lnTo>
                <a:lnTo>
                  <a:pt x="465672" y="477888"/>
                </a:lnTo>
                <a:lnTo>
                  <a:pt x="460561" y="470352"/>
                </a:lnTo>
                <a:lnTo>
                  <a:pt x="452988" y="465264"/>
                </a:lnTo>
                <a:lnTo>
                  <a:pt x="443724" y="463396"/>
                </a:lnTo>
                <a:close/>
              </a:path>
              <a:path w="752475" h="753744">
                <a:moveTo>
                  <a:pt x="207787" y="655634"/>
                </a:moveTo>
                <a:lnTo>
                  <a:pt x="196714" y="657835"/>
                </a:lnTo>
                <a:lnTo>
                  <a:pt x="187765" y="663875"/>
                </a:lnTo>
                <a:lnTo>
                  <a:pt x="181779" y="672904"/>
                </a:lnTo>
                <a:lnTo>
                  <a:pt x="179597" y="684074"/>
                </a:lnTo>
                <a:lnTo>
                  <a:pt x="181779" y="695203"/>
                </a:lnTo>
                <a:lnTo>
                  <a:pt x="187765" y="704198"/>
                </a:lnTo>
                <a:lnTo>
                  <a:pt x="196714" y="710214"/>
                </a:lnTo>
                <a:lnTo>
                  <a:pt x="207787" y="712408"/>
                </a:lnTo>
                <a:lnTo>
                  <a:pt x="218901" y="710178"/>
                </a:lnTo>
                <a:lnTo>
                  <a:pt x="227986" y="704101"/>
                </a:lnTo>
                <a:lnTo>
                  <a:pt x="234116" y="695094"/>
                </a:lnTo>
                <a:lnTo>
                  <a:pt x="236365" y="684074"/>
                </a:lnTo>
                <a:lnTo>
                  <a:pt x="234116" y="673017"/>
                </a:lnTo>
                <a:lnTo>
                  <a:pt x="227986" y="663975"/>
                </a:lnTo>
                <a:lnTo>
                  <a:pt x="218901" y="657873"/>
                </a:lnTo>
                <a:lnTo>
                  <a:pt x="207787" y="655634"/>
                </a:lnTo>
                <a:close/>
              </a:path>
              <a:path w="752475" h="753744">
                <a:moveTo>
                  <a:pt x="85548" y="525431"/>
                </a:moveTo>
                <a:lnTo>
                  <a:pt x="72634" y="528002"/>
                </a:lnTo>
                <a:lnTo>
                  <a:pt x="62194" y="535050"/>
                </a:lnTo>
                <a:lnTo>
                  <a:pt x="55210" y="545586"/>
                </a:lnTo>
                <a:lnTo>
                  <a:pt x="52664" y="558614"/>
                </a:lnTo>
                <a:lnTo>
                  <a:pt x="55210" y="571597"/>
                </a:lnTo>
                <a:lnTo>
                  <a:pt x="62194" y="582090"/>
                </a:lnTo>
                <a:lnTo>
                  <a:pt x="72634" y="589108"/>
                </a:lnTo>
                <a:lnTo>
                  <a:pt x="85548" y="591666"/>
                </a:lnTo>
                <a:lnTo>
                  <a:pt x="98520" y="589065"/>
                </a:lnTo>
                <a:lnTo>
                  <a:pt x="109122" y="581976"/>
                </a:lnTo>
                <a:lnTo>
                  <a:pt x="116274" y="571469"/>
                </a:lnTo>
                <a:lnTo>
                  <a:pt x="118898" y="558614"/>
                </a:lnTo>
                <a:lnTo>
                  <a:pt x="116274" y="545716"/>
                </a:lnTo>
                <a:lnTo>
                  <a:pt x="109122" y="535167"/>
                </a:lnTo>
                <a:lnTo>
                  <a:pt x="98520" y="528045"/>
                </a:lnTo>
                <a:lnTo>
                  <a:pt x="85548" y="525431"/>
                </a:lnTo>
                <a:close/>
              </a:path>
              <a:path w="752475" h="753744">
                <a:moveTo>
                  <a:pt x="37590" y="350116"/>
                </a:moveTo>
                <a:lnTo>
                  <a:pt x="22826" y="353053"/>
                </a:lnTo>
                <a:lnTo>
                  <a:pt x="10892" y="361109"/>
                </a:lnTo>
                <a:lnTo>
                  <a:pt x="2910" y="373149"/>
                </a:lnTo>
                <a:lnTo>
                  <a:pt x="0" y="388041"/>
                </a:lnTo>
                <a:lnTo>
                  <a:pt x="2910" y="402882"/>
                </a:lnTo>
                <a:lnTo>
                  <a:pt x="10892" y="414875"/>
                </a:lnTo>
                <a:lnTo>
                  <a:pt x="22826" y="422894"/>
                </a:lnTo>
                <a:lnTo>
                  <a:pt x="37590" y="425817"/>
                </a:lnTo>
                <a:lnTo>
                  <a:pt x="52411" y="422845"/>
                </a:lnTo>
                <a:lnTo>
                  <a:pt x="64526" y="414745"/>
                </a:lnTo>
                <a:lnTo>
                  <a:pt x="72701" y="402736"/>
                </a:lnTo>
                <a:lnTo>
                  <a:pt x="75700" y="388041"/>
                </a:lnTo>
                <a:lnTo>
                  <a:pt x="72701" y="373300"/>
                </a:lnTo>
                <a:lnTo>
                  <a:pt x="64526" y="361243"/>
                </a:lnTo>
                <a:lnTo>
                  <a:pt x="52411" y="353104"/>
                </a:lnTo>
                <a:lnTo>
                  <a:pt x="37590" y="350116"/>
                </a:lnTo>
                <a:close/>
              </a:path>
              <a:path w="752475" h="753744">
                <a:moveTo>
                  <a:pt x="80090" y="173412"/>
                </a:moveTo>
                <a:lnTo>
                  <a:pt x="63476" y="176715"/>
                </a:lnTo>
                <a:lnTo>
                  <a:pt x="50048" y="185774"/>
                </a:lnTo>
                <a:lnTo>
                  <a:pt x="41067" y="199316"/>
                </a:lnTo>
                <a:lnTo>
                  <a:pt x="37793" y="216067"/>
                </a:lnTo>
                <a:lnTo>
                  <a:pt x="41067" y="232769"/>
                </a:lnTo>
                <a:lnTo>
                  <a:pt x="50048" y="246263"/>
                </a:lnTo>
                <a:lnTo>
                  <a:pt x="63476" y="255285"/>
                </a:lnTo>
                <a:lnTo>
                  <a:pt x="80090" y="258573"/>
                </a:lnTo>
                <a:lnTo>
                  <a:pt x="96760" y="255228"/>
                </a:lnTo>
                <a:lnTo>
                  <a:pt x="110391" y="246111"/>
                </a:lnTo>
                <a:lnTo>
                  <a:pt x="119590" y="232598"/>
                </a:lnTo>
                <a:lnTo>
                  <a:pt x="122966" y="216067"/>
                </a:lnTo>
                <a:lnTo>
                  <a:pt x="119590" y="199487"/>
                </a:lnTo>
                <a:lnTo>
                  <a:pt x="110391" y="185926"/>
                </a:lnTo>
                <a:lnTo>
                  <a:pt x="96760" y="176772"/>
                </a:lnTo>
                <a:lnTo>
                  <a:pt x="80090" y="173412"/>
                </a:lnTo>
                <a:close/>
              </a:path>
              <a:path w="752475" h="753744">
                <a:moveTo>
                  <a:pt x="207620" y="39624"/>
                </a:moveTo>
                <a:lnTo>
                  <a:pt x="187323" y="43662"/>
                </a:lnTo>
                <a:lnTo>
                  <a:pt x="170916" y="54736"/>
                </a:lnTo>
                <a:lnTo>
                  <a:pt x="159941" y="71289"/>
                </a:lnTo>
                <a:lnTo>
                  <a:pt x="155940" y="91764"/>
                </a:lnTo>
                <a:lnTo>
                  <a:pt x="159941" y="112169"/>
                </a:lnTo>
                <a:lnTo>
                  <a:pt x="170916" y="128661"/>
                </a:lnTo>
                <a:lnTo>
                  <a:pt x="187323" y="139691"/>
                </a:lnTo>
                <a:lnTo>
                  <a:pt x="207620" y="143712"/>
                </a:lnTo>
                <a:lnTo>
                  <a:pt x="227999" y="139625"/>
                </a:lnTo>
                <a:lnTo>
                  <a:pt x="244660" y="128484"/>
                </a:lnTo>
                <a:lnTo>
                  <a:pt x="255903" y="111970"/>
                </a:lnTo>
                <a:lnTo>
                  <a:pt x="260028" y="91764"/>
                </a:lnTo>
                <a:lnTo>
                  <a:pt x="255903" y="71498"/>
                </a:lnTo>
                <a:lnTo>
                  <a:pt x="244660" y="54921"/>
                </a:lnTo>
                <a:lnTo>
                  <a:pt x="227999" y="43731"/>
                </a:lnTo>
                <a:lnTo>
                  <a:pt x="207620" y="39624"/>
                </a:lnTo>
                <a:close/>
              </a:path>
              <a:path w="752475" h="753744">
                <a:moveTo>
                  <a:pt x="384361" y="0"/>
                </a:moveTo>
                <a:lnTo>
                  <a:pt x="367749" y="3304"/>
                </a:lnTo>
                <a:lnTo>
                  <a:pt x="354321" y="12368"/>
                </a:lnTo>
                <a:lnTo>
                  <a:pt x="345338" y="25914"/>
                </a:lnTo>
                <a:lnTo>
                  <a:pt x="342064" y="42667"/>
                </a:lnTo>
                <a:lnTo>
                  <a:pt x="345338" y="59364"/>
                </a:lnTo>
                <a:lnTo>
                  <a:pt x="354321" y="72858"/>
                </a:lnTo>
                <a:lnTo>
                  <a:pt x="367749" y="81883"/>
                </a:lnTo>
                <a:lnTo>
                  <a:pt x="384361" y="85173"/>
                </a:lnTo>
                <a:lnTo>
                  <a:pt x="401033" y="81828"/>
                </a:lnTo>
                <a:lnTo>
                  <a:pt x="414663" y="72713"/>
                </a:lnTo>
                <a:lnTo>
                  <a:pt x="423862" y="59200"/>
                </a:lnTo>
                <a:lnTo>
                  <a:pt x="427237" y="42667"/>
                </a:lnTo>
                <a:lnTo>
                  <a:pt x="423862" y="26085"/>
                </a:lnTo>
                <a:lnTo>
                  <a:pt x="414663" y="12520"/>
                </a:lnTo>
                <a:lnTo>
                  <a:pt x="401033" y="3361"/>
                </a:lnTo>
                <a:lnTo>
                  <a:pt x="384361" y="0"/>
                </a:lnTo>
                <a:close/>
              </a:path>
              <a:path w="752475" h="753744">
                <a:moveTo>
                  <a:pt x="552888" y="53821"/>
                </a:moveTo>
                <a:lnTo>
                  <a:pt x="538125" y="56755"/>
                </a:lnTo>
                <a:lnTo>
                  <a:pt x="526193" y="64806"/>
                </a:lnTo>
                <a:lnTo>
                  <a:pt x="518212" y="76844"/>
                </a:lnTo>
                <a:lnTo>
                  <a:pt x="515303" y="91740"/>
                </a:lnTo>
                <a:lnTo>
                  <a:pt x="518212" y="106578"/>
                </a:lnTo>
                <a:lnTo>
                  <a:pt x="526193" y="118571"/>
                </a:lnTo>
                <a:lnTo>
                  <a:pt x="538125" y="126592"/>
                </a:lnTo>
                <a:lnTo>
                  <a:pt x="552888" y="129516"/>
                </a:lnTo>
                <a:lnTo>
                  <a:pt x="567711" y="126542"/>
                </a:lnTo>
                <a:lnTo>
                  <a:pt x="579828" y="118439"/>
                </a:lnTo>
                <a:lnTo>
                  <a:pt x="588004" y="106430"/>
                </a:lnTo>
                <a:lnTo>
                  <a:pt x="591004" y="91740"/>
                </a:lnTo>
                <a:lnTo>
                  <a:pt x="588004" y="77000"/>
                </a:lnTo>
                <a:lnTo>
                  <a:pt x="579828" y="64945"/>
                </a:lnTo>
                <a:lnTo>
                  <a:pt x="567711" y="56807"/>
                </a:lnTo>
                <a:lnTo>
                  <a:pt x="552888" y="53821"/>
                </a:lnTo>
                <a:close/>
              </a:path>
              <a:path w="752475" h="753744">
                <a:moveTo>
                  <a:pt x="686192" y="182878"/>
                </a:moveTo>
                <a:lnTo>
                  <a:pt x="673269" y="185446"/>
                </a:lnTo>
                <a:lnTo>
                  <a:pt x="662828" y="192490"/>
                </a:lnTo>
                <a:lnTo>
                  <a:pt x="655846" y="203020"/>
                </a:lnTo>
                <a:lnTo>
                  <a:pt x="653301" y="216043"/>
                </a:lnTo>
                <a:lnTo>
                  <a:pt x="655846" y="229036"/>
                </a:lnTo>
                <a:lnTo>
                  <a:pt x="662828" y="239534"/>
                </a:lnTo>
                <a:lnTo>
                  <a:pt x="673269" y="246554"/>
                </a:lnTo>
                <a:lnTo>
                  <a:pt x="686192" y="249112"/>
                </a:lnTo>
                <a:lnTo>
                  <a:pt x="699160" y="246511"/>
                </a:lnTo>
                <a:lnTo>
                  <a:pt x="709760" y="239420"/>
                </a:lnTo>
                <a:lnTo>
                  <a:pt x="716912" y="228908"/>
                </a:lnTo>
                <a:lnTo>
                  <a:pt x="719536" y="216043"/>
                </a:lnTo>
                <a:lnTo>
                  <a:pt x="716912" y="203150"/>
                </a:lnTo>
                <a:lnTo>
                  <a:pt x="709760" y="192607"/>
                </a:lnTo>
                <a:lnTo>
                  <a:pt x="699160" y="185490"/>
                </a:lnTo>
                <a:lnTo>
                  <a:pt x="686192" y="182878"/>
                </a:lnTo>
                <a:close/>
              </a:path>
              <a:path w="752475" h="753744">
                <a:moveTo>
                  <a:pt x="723783" y="359583"/>
                </a:moveTo>
                <a:lnTo>
                  <a:pt x="712709" y="361784"/>
                </a:lnTo>
                <a:lnTo>
                  <a:pt x="703760" y="367822"/>
                </a:lnTo>
                <a:lnTo>
                  <a:pt x="697774" y="376848"/>
                </a:lnTo>
                <a:lnTo>
                  <a:pt x="695593" y="388011"/>
                </a:lnTo>
                <a:lnTo>
                  <a:pt x="697774" y="399144"/>
                </a:lnTo>
                <a:lnTo>
                  <a:pt x="703760" y="408143"/>
                </a:lnTo>
                <a:lnTo>
                  <a:pt x="712709" y="414162"/>
                </a:lnTo>
                <a:lnTo>
                  <a:pt x="723783" y="416357"/>
                </a:lnTo>
                <a:lnTo>
                  <a:pt x="734897" y="414126"/>
                </a:lnTo>
                <a:lnTo>
                  <a:pt x="743984" y="408047"/>
                </a:lnTo>
                <a:lnTo>
                  <a:pt x="750117" y="399036"/>
                </a:lnTo>
                <a:lnTo>
                  <a:pt x="752367" y="388011"/>
                </a:lnTo>
                <a:lnTo>
                  <a:pt x="750117" y="376961"/>
                </a:lnTo>
                <a:lnTo>
                  <a:pt x="743984" y="367923"/>
                </a:lnTo>
                <a:lnTo>
                  <a:pt x="734897" y="361822"/>
                </a:lnTo>
                <a:lnTo>
                  <a:pt x="723783" y="359583"/>
                </a:lnTo>
                <a:close/>
              </a:path>
              <a:path w="752475" h="753744">
                <a:moveTo>
                  <a:pt x="678950" y="535584"/>
                </a:moveTo>
                <a:lnTo>
                  <a:pt x="669726" y="537420"/>
                </a:lnTo>
                <a:lnTo>
                  <a:pt x="662269" y="542457"/>
                </a:lnTo>
                <a:lnTo>
                  <a:pt x="657280" y="549983"/>
                </a:lnTo>
                <a:lnTo>
                  <a:pt x="655461" y="559288"/>
                </a:lnTo>
                <a:lnTo>
                  <a:pt x="657280" y="568567"/>
                </a:lnTo>
                <a:lnTo>
                  <a:pt x="662269" y="576064"/>
                </a:lnTo>
                <a:lnTo>
                  <a:pt x="669726" y="581076"/>
                </a:lnTo>
                <a:lnTo>
                  <a:pt x="678950" y="582903"/>
                </a:lnTo>
                <a:lnTo>
                  <a:pt x="688213" y="581045"/>
                </a:lnTo>
                <a:lnTo>
                  <a:pt x="695785" y="575979"/>
                </a:lnTo>
                <a:lnTo>
                  <a:pt x="700894" y="568471"/>
                </a:lnTo>
                <a:lnTo>
                  <a:pt x="702768" y="559288"/>
                </a:lnTo>
                <a:lnTo>
                  <a:pt x="700894" y="550073"/>
                </a:lnTo>
                <a:lnTo>
                  <a:pt x="695785" y="542537"/>
                </a:lnTo>
                <a:lnTo>
                  <a:pt x="688213" y="537450"/>
                </a:lnTo>
                <a:lnTo>
                  <a:pt x="678950" y="535584"/>
                </a:lnTo>
                <a:close/>
              </a:path>
              <a:path w="752475" h="753744">
                <a:moveTo>
                  <a:pt x="553019" y="663704"/>
                </a:moveTo>
                <a:lnTo>
                  <a:pt x="545639" y="665172"/>
                </a:lnTo>
                <a:lnTo>
                  <a:pt x="539674" y="669199"/>
                </a:lnTo>
                <a:lnTo>
                  <a:pt x="535684" y="675217"/>
                </a:lnTo>
                <a:lnTo>
                  <a:pt x="534230" y="682661"/>
                </a:lnTo>
                <a:lnTo>
                  <a:pt x="535684" y="690085"/>
                </a:lnTo>
                <a:lnTo>
                  <a:pt x="539674" y="696084"/>
                </a:lnTo>
                <a:lnTo>
                  <a:pt x="545639" y="700095"/>
                </a:lnTo>
                <a:lnTo>
                  <a:pt x="553019" y="701557"/>
                </a:lnTo>
                <a:lnTo>
                  <a:pt x="560427" y="700071"/>
                </a:lnTo>
                <a:lnTo>
                  <a:pt x="566484" y="696019"/>
                </a:lnTo>
                <a:lnTo>
                  <a:pt x="570571" y="690012"/>
                </a:lnTo>
                <a:lnTo>
                  <a:pt x="572071" y="682661"/>
                </a:lnTo>
                <a:lnTo>
                  <a:pt x="570571" y="675292"/>
                </a:lnTo>
                <a:lnTo>
                  <a:pt x="566484" y="669266"/>
                </a:lnTo>
                <a:lnTo>
                  <a:pt x="560427" y="665197"/>
                </a:lnTo>
                <a:lnTo>
                  <a:pt x="553019" y="663704"/>
                </a:lnTo>
                <a:close/>
              </a:path>
              <a:path w="752475" h="753744">
                <a:moveTo>
                  <a:pt x="384492" y="706407"/>
                </a:moveTo>
                <a:lnTo>
                  <a:pt x="375268" y="708244"/>
                </a:lnTo>
                <a:lnTo>
                  <a:pt x="367811" y="713280"/>
                </a:lnTo>
                <a:lnTo>
                  <a:pt x="362821" y="720806"/>
                </a:lnTo>
                <a:lnTo>
                  <a:pt x="361002" y="730112"/>
                </a:lnTo>
                <a:lnTo>
                  <a:pt x="362821" y="739388"/>
                </a:lnTo>
                <a:lnTo>
                  <a:pt x="367811" y="746885"/>
                </a:lnTo>
                <a:lnTo>
                  <a:pt x="375268" y="751899"/>
                </a:lnTo>
                <a:lnTo>
                  <a:pt x="384492" y="753727"/>
                </a:lnTo>
                <a:lnTo>
                  <a:pt x="393755" y="751870"/>
                </a:lnTo>
                <a:lnTo>
                  <a:pt x="401327" y="746807"/>
                </a:lnTo>
                <a:lnTo>
                  <a:pt x="406436" y="739300"/>
                </a:lnTo>
                <a:lnTo>
                  <a:pt x="408310" y="730112"/>
                </a:lnTo>
                <a:lnTo>
                  <a:pt x="406436" y="720899"/>
                </a:lnTo>
                <a:lnTo>
                  <a:pt x="401327" y="713363"/>
                </a:lnTo>
                <a:lnTo>
                  <a:pt x="393755" y="708275"/>
                </a:lnTo>
                <a:lnTo>
                  <a:pt x="384492" y="70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9" name="bk object 19"/>
          <p:cNvSpPr/>
          <p:nvPr/>
        </p:nvSpPr>
        <p:spPr>
          <a:xfrm>
            <a:off x="24335782" y="2983419"/>
            <a:ext cx="870753" cy="337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0" name="bk object 20"/>
          <p:cNvSpPr/>
          <p:nvPr/>
        </p:nvSpPr>
        <p:spPr>
          <a:xfrm>
            <a:off x="25266629" y="2989899"/>
            <a:ext cx="231945" cy="324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1" name="bk object 21"/>
          <p:cNvSpPr/>
          <p:nvPr/>
        </p:nvSpPr>
        <p:spPr>
          <a:xfrm>
            <a:off x="25540146" y="3283286"/>
            <a:ext cx="37844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199" y="0"/>
                </a:lnTo>
              </a:path>
            </a:pathLst>
          </a:custGeom>
          <a:ln w="292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2" name="bk object 22"/>
          <p:cNvSpPr/>
          <p:nvPr/>
        </p:nvSpPr>
        <p:spPr>
          <a:xfrm>
            <a:off x="25572153" y="2989907"/>
            <a:ext cx="0" cy="262282"/>
          </a:xfrm>
          <a:custGeom>
            <a:avLst/>
            <a:gdLst/>
            <a:ahLst/>
            <a:cxnLst/>
            <a:rect l="l" t="t" r="r" b="b"/>
            <a:pathLst>
              <a:path h="123190">
                <a:moveTo>
                  <a:pt x="0" y="0"/>
                </a:moveTo>
                <a:lnTo>
                  <a:pt x="0" y="123190"/>
                </a:lnTo>
              </a:path>
            </a:pathLst>
          </a:custGeom>
          <a:ln w="3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3" name="bk object 23"/>
          <p:cNvSpPr/>
          <p:nvPr/>
        </p:nvSpPr>
        <p:spPr>
          <a:xfrm>
            <a:off x="25728699" y="2989907"/>
            <a:ext cx="0" cy="263637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0"/>
                </a:moveTo>
                <a:lnTo>
                  <a:pt x="0" y="123801"/>
                </a:lnTo>
              </a:path>
            </a:pathLst>
          </a:custGeom>
          <a:ln w="298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4" name="bk object 24"/>
          <p:cNvSpPr/>
          <p:nvPr/>
        </p:nvSpPr>
        <p:spPr>
          <a:xfrm>
            <a:off x="25885294" y="2989907"/>
            <a:ext cx="0" cy="263637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0"/>
                </a:moveTo>
                <a:lnTo>
                  <a:pt x="0" y="123801"/>
                </a:lnTo>
              </a:path>
            </a:pathLst>
          </a:custGeom>
          <a:ln w="3008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5" name="bk object 25"/>
          <p:cNvSpPr/>
          <p:nvPr/>
        </p:nvSpPr>
        <p:spPr>
          <a:xfrm>
            <a:off x="25977280" y="2989902"/>
            <a:ext cx="251865" cy="3248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6" name="bk object 26"/>
          <p:cNvSpPr/>
          <p:nvPr/>
        </p:nvSpPr>
        <p:spPr>
          <a:xfrm>
            <a:off x="26289264" y="3284591"/>
            <a:ext cx="201384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370" y="0"/>
                </a:lnTo>
              </a:path>
            </a:pathLst>
          </a:custGeom>
          <a:ln w="292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7" name="bk object 27"/>
          <p:cNvSpPr/>
          <p:nvPr/>
        </p:nvSpPr>
        <p:spPr>
          <a:xfrm>
            <a:off x="26289263" y="3180489"/>
            <a:ext cx="64875" cy="73007"/>
          </a:xfrm>
          <a:custGeom>
            <a:avLst/>
            <a:gdLst/>
            <a:ahLst/>
            <a:cxnLst/>
            <a:rect l="l" t="t" r="r" b="b"/>
            <a:pathLst>
              <a:path w="30479" h="34290">
                <a:moveTo>
                  <a:pt x="0" y="34290"/>
                </a:moveTo>
                <a:lnTo>
                  <a:pt x="30075" y="34290"/>
                </a:lnTo>
                <a:lnTo>
                  <a:pt x="30075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8" name="bk object 28"/>
          <p:cNvSpPr/>
          <p:nvPr/>
        </p:nvSpPr>
        <p:spPr>
          <a:xfrm>
            <a:off x="26289264" y="3150745"/>
            <a:ext cx="187869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827" y="0"/>
                </a:lnTo>
              </a:path>
            </a:pathLst>
          </a:custGeom>
          <a:ln w="279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9" name="bk object 29"/>
          <p:cNvSpPr/>
          <p:nvPr/>
        </p:nvSpPr>
        <p:spPr>
          <a:xfrm>
            <a:off x="26289263" y="3050698"/>
            <a:ext cx="64875" cy="70303"/>
          </a:xfrm>
          <a:custGeom>
            <a:avLst/>
            <a:gdLst/>
            <a:ahLst/>
            <a:cxnLst/>
            <a:rect l="l" t="t" r="r" b="b"/>
            <a:pathLst>
              <a:path w="30479" h="33019">
                <a:moveTo>
                  <a:pt x="0" y="33019"/>
                </a:moveTo>
                <a:lnTo>
                  <a:pt x="30075" y="33019"/>
                </a:lnTo>
                <a:lnTo>
                  <a:pt x="30075" y="0"/>
                </a:lnTo>
                <a:lnTo>
                  <a:pt x="0" y="0"/>
                </a:lnTo>
                <a:lnTo>
                  <a:pt x="0" y="33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0" name="bk object 30"/>
          <p:cNvSpPr/>
          <p:nvPr/>
        </p:nvSpPr>
        <p:spPr>
          <a:xfrm>
            <a:off x="26289264" y="3020955"/>
            <a:ext cx="198681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279" y="0"/>
                </a:lnTo>
              </a:path>
            </a:pathLst>
          </a:custGeom>
          <a:ln w="279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1" name="bk object 31"/>
          <p:cNvSpPr/>
          <p:nvPr/>
        </p:nvSpPr>
        <p:spPr>
          <a:xfrm>
            <a:off x="26650858" y="2989899"/>
            <a:ext cx="238888" cy="3248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2" name="bk object 32"/>
          <p:cNvSpPr/>
          <p:nvPr/>
        </p:nvSpPr>
        <p:spPr>
          <a:xfrm>
            <a:off x="26931300" y="2983410"/>
            <a:ext cx="963988" cy="3378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3" name="bk object 33"/>
          <p:cNvSpPr/>
          <p:nvPr/>
        </p:nvSpPr>
        <p:spPr>
          <a:xfrm>
            <a:off x="27940013" y="2989899"/>
            <a:ext cx="238900" cy="3248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4" name="bk object 34"/>
          <p:cNvSpPr/>
          <p:nvPr/>
        </p:nvSpPr>
        <p:spPr>
          <a:xfrm>
            <a:off x="28220501" y="2989904"/>
            <a:ext cx="325158" cy="3248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5" name="bk object 35"/>
          <p:cNvSpPr/>
          <p:nvPr/>
        </p:nvSpPr>
        <p:spPr>
          <a:xfrm>
            <a:off x="24323556" y="3635555"/>
            <a:ext cx="3432784" cy="4602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6" name="bk object 36"/>
          <p:cNvSpPr/>
          <p:nvPr/>
        </p:nvSpPr>
        <p:spPr>
          <a:xfrm>
            <a:off x="24331961" y="3480878"/>
            <a:ext cx="4215551" cy="0"/>
          </a:xfrm>
          <a:custGeom>
            <a:avLst/>
            <a:gdLst/>
            <a:ahLst/>
            <a:cxnLst/>
            <a:rect l="l" t="t" r="r" b="b"/>
            <a:pathLst>
              <a:path w="1980565">
                <a:moveTo>
                  <a:pt x="0" y="0"/>
                </a:moveTo>
                <a:lnTo>
                  <a:pt x="1980269" y="0"/>
                </a:lnTo>
              </a:path>
            </a:pathLst>
          </a:custGeom>
          <a:ln w="238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2" b="1" i="0">
                <a:solidFill>
                  <a:srgbClr val="00B7AC"/>
                </a:solidFill>
                <a:latin typeface="Gilroy"/>
                <a:cs typeface="Gilroy"/>
              </a:defRPr>
            </a:lvl1pPr>
          </a:lstStyle>
          <a:p>
            <a:pPr marL="27032">
              <a:spcBef>
                <a:spcPts val="85"/>
              </a:spcBef>
            </a:pPr>
            <a:r>
              <a:rPr lang="ru-RU" spc="-511"/>
              <a:t>Г</a:t>
            </a:r>
            <a:r>
              <a:rPr lang="ru-RU" spc="-85"/>
              <a:t>о</a:t>
            </a:r>
            <a:r>
              <a:rPr lang="ru-RU" spc="-11"/>
              <a:t>ло</a:t>
            </a:r>
            <a:r>
              <a:rPr lang="ru-RU" spc="-74"/>
              <a:t>с</a:t>
            </a:r>
            <a:r>
              <a:rPr lang="ru-RU" spc="-11"/>
              <a:t>ование</a:t>
            </a:r>
            <a:endParaRPr lang="ru-RU" spc="-11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4534" y="5593706"/>
            <a:ext cx="27126140" cy="78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0B7AC"/>
                </a:solidFill>
                <a:latin typeface="Gilroy"/>
                <a:cs typeface="Gilro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13761" y="9844866"/>
            <a:ext cx="272476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4766687" y="36918236"/>
            <a:ext cx="3915502" cy="7697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2" b="1" i="0">
                <a:solidFill>
                  <a:srgbClr val="00B7AC"/>
                </a:solidFill>
                <a:latin typeface="Gilroy"/>
                <a:cs typeface="Gilroy"/>
              </a:defRPr>
            </a:lvl1pPr>
          </a:lstStyle>
          <a:p>
            <a:pPr marL="27032">
              <a:spcBef>
                <a:spcPts val="85"/>
              </a:spcBef>
            </a:pPr>
            <a:r>
              <a:rPr lang="ru-RU" spc="-511"/>
              <a:t>Г</a:t>
            </a:r>
            <a:r>
              <a:rPr lang="ru-RU" spc="-85"/>
              <a:t>о</a:t>
            </a:r>
            <a:r>
              <a:rPr lang="ru-RU" spc="-11"/>
              <a:t>ло</a:t>
            </a:r>
            <a:r>
              <a:rPr lang="ru-RU" spc="-74"/>
              <a:t>с</a:t>
            </a:r>
            <a:r>
              <a:rPr lang="ru-RU" spc="-11"/>
              <a:t>ование</a:t>
            </a:r>
            <a:endParaRPr lang="ru-RU" spc="-11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513761" y="39807503"/>
            <a:ext cx="6963299" cy="589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7/20/2019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1798153" y="39807503"/>
            <a:ext cx="6963299" cy="5897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73150">
        <a:defRPr>
          <a:latin typeface="+mn-lt"/>
          <a:ea typeface="+mn-ea"/>
          <a:cs typeface="+mn-cs"/>
        </a:defRPr>
      </a:lvl2pPr>
      <a:lvl3pPr marL="1946300">
        <a:defRPr>
          <a:latin typeface="+mn-lt"/>
          <a:ea typeface="+mn-ea"/>
          <a:cs typeface="+mn-cs"/>
        </a:defRPr>
      </a:lvl3pPr>
      <a:lvl4pPr marL="2919451">
        <a:defRPr>
          <a:latin typeface="+mn-lt"/>
          <a:ea typeface="+mn-ea"/>
          <a:cs typeface="+mn-cs"/>
        </a:defRPr>
      </a:lvl4pPr>
      <a:lvl5pPr marL="3892601">
        <a:defRPr>
          <a:latin typeface="+mn-lt"/>
          <a:ea typeface="+mn-ea"/>
          <a:cs typeface="+mn-cs"/>
        </a:defRPr>
      </a:lvl5pPr>
      <a:lvl6pPr marL="4865751">
        <a:defRPr>
          <a:latin typeface="+mn-lt"/>
          <a:ea typeface="+mn-ea"/>
          <a:cs typeface="+mn-cs"/>
        </a:defRPr>
      </a:lvl6pPr>
      <a:lvl7pPr marL="5838901">
        <a:defRPr>
          <a:latin typeface="+mn-lt"/>
          <a:ea typeface="+mn-ea"/>
          <a:cs typeface="+mn-cs"/>
        </a:defRPr>
      </a:lvl7pPr>
      <a:lvl8pPr marL="6812051">
        <a:defRPr>
          <a:latin typeface="+mn-lt"/>
          <a:ea typeface="+mn-ea"/>
          <a:cs typeface="+mn-cs"/>
        </a:defRPr>
      </a:lvl8pPr>
      <a:lvl9pPr marL="778520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73150">
        <a:defRPr>
          <a:latin typeface="+mn-lt"/>
          <a:ea typeface="+mn-ea"/>
          <a:cs typeface="+mn-cs"/>
        </a:defRPr>
      </a:lvl2pPr>
      <a:lvl3pPr marL="1946300">
        <a:defRPr>
          <a:latin typeface="+mn-lt"/>
          <a:ea typeface="+mn-ea"/>
          <a:cs typeface="+mn-cs"/>
        </a:defRPr>
      </a:lvl3pPr>
      <a:lvl4pPr marL="2919451">
        <a:defRPr>
          <a:latin typeface="+mn-lt"/>
          <a:ea typeface="+mn-ea"/>
          <a:cs typeface="+mn-cs"/>
        </a:defRPr>
      </a:lvl4pPr>
      <a:lvl5pPr marL="3892601">
        <a:defRPr>
          <a:latin typeface="+mn-lt"/>
          <a:ea typeface="+mn-ea"/>
          <a:cs typeface="+mn-cs"/>
        </a:defRPr>
      </a:lvl5pPr>
      <a:lvl6pPr marL="4865751">
        <a:defRPr>
          <a:latin typeface="+mn-lt"/>
          <a:ea typeface="+mn-ea"/>
          <a:cs typeface="+mn-cs"/>
        </a:defRPr>
      </a:lvl6pPr>
      <a:lvl7pPr marL="5838901">
        <a:defRPr>
          <a:latin typeface="+mn-lt"/>
          <a:ea typeface="+mn-ea"/>
          <a:cs typeface="+mn-cs"/>
        </a:defRPr>
      </a:lvl7pPr>
      <a:lvl8pPr marL="6812051">
        <a:defRPr>
          <a:latin typeface="+mn-lt"/>
          <a:ea typeface="+mn-ea"/>
          <a:cs typeface="+mn-cs"/>
        </a:defRPr>
      </a:lvl8pPr>
      <a:lvl9pPr marL="778520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5" Type="http://schemas.openxmlformats.org/officeDocument/2006/relationships/image" Target="../media/image32.jpe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24" Type="http://schemas.openxmlformats.org/officeDocument/2006/relationships/image" Target="../media/image31.jpe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jpeg"/><Relationship Id="rId19" Type="http://schemas.openxmlformats.org/officeDocument/2006/relationships/image" Target="../media/image26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Relationship Id="rId2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25.png"/><Relationship Id="rId3" Type="http://schemas.openxmlformats.org/officeDocument/2006/relationships/image" Target="../media/image35.png"/><Relationship Id="rId21" Type="http://schemas.openxmlformats.org/officeDocument/2006/relationships/image" Target="../media/image47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17" Type="http://schemas.openxmlformats.org/officeDocument/2006/relationships/image" Target="../media/image24.png"/><Relationship Id="rId25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5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24" Type="http://schemas.openxmlformats.org/officeDocument/2006/relationships/image" Target="../media/image30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29.png"/><Relationship Id="rId10" Type="http://schemas.openxmlformats.org/officeDocument/2006/relationships/image" Target="../media/image40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4.png"/><Relationship Id="rId18" Type="http://schemas.openxmlformats.org/officeDocument/2006/relationships/image" Target="../media/image59.jpeg"/><Relationship Id="rId26" Type="http://schemas.openxmlformats.org/officeDocument/2006/relationships/image" Target="../media/image63.png"/><Relationship Id="rId3" Type="http://schemas.openxmlformats.org/officeDocument/2006/relationships/image" Target="../media/image35.png"/><Relationship Id="rId21" Type="http://schemas.openxmlformats.org/officeDocument/2006/relationships/image" Target="../media/image24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2.png"/><Relationship Id="rId2" Type="http://schemas.openxmlformats.org/officeDocument/2006/relationships/image" Target="../media/image34.png"/><Relationship Id="rId16" Type="http://schemas.openxmlformats.org/officeDocument/2006/relationships/image" Target="../media/image57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52.png"/><Relationship Id="rId24" Type="http://schemas.openxmlformats.org/officeDocument/2006/relationships/image" Target="../media/image61.png"/><Relationship Id="rId5" Type="http://schemas.openxmlformats.org/officeDocument/2006/relationships/image" Target="../media/image36.png"/><Relationship Id="rId15" Type="http://schemas.openxmlformats.org/officeDocument/2006/relationships/image" Target="../media/image56.png"/><Relationship Id="rId23" Type="http://schemas.openxmlformats.org/officeDocument/2006/relationships/image" Target="../media/image26.png"/><Relationship Id="rId28" Type="http://schemas.openxmlformats.org/officeDocument/2006/relationships/image" Target="../media/image30.png"/><Relationship Id="rId10" Type="http://schemas.openxmlformats.org/officeDocument/2006/relationships/image" Target="../media/image10.png"/><Relationship Id="rId19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Relationship Id="rId22" Type="http://schemas.openxmlformats.org/officeDocument/2006/relationships/image" Target="../media/image25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31915" y="5649025"/>
            <a:ext cx="3032185" cy="795693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>
              <a:spcBef>
                <a:spcPts val="202"/>
              </a:spcBef>
            </a:pPr>
            <a:r>
              <a:rPr lang="ru-RU" sz="5002" b="1" spc="-243" dirty="0">
                <a:solidFill>
                  <a:srgbClr val="00B7AC"/>
                </a:solidFill>
                <a:latin typeface="Gilroy"/>
                <a:cs typeface="Gilroy"/>
              </a:rPr>
              <a:t>Наставник</a:t>
            </a:r>
            <a:endParaRPr sz="5002" dirty="0">
              <a:latin typeface="Gilroy"/>
              <a:cs typeface="Gilroy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9469" y="2617702"/>
            <a:ext cx="18893625" cy="1706070"/>
          </a:xfrm>
          <a:prstGeom prst="rect">
            <a:avLst/>
          </a:prstGeom>
        </p:spPr>
        <p:txBody>
          <a:bodyPr vert="horz" wrap="square" lIns="0" tIns="35141" rIns="0" bIns="0" rtlCol="0">
            <a:spAutoFit/>
          </a:bodyPr>
          <a:lstStyle/>
          <a:p>
            <a:pPr marL="1600291" marR="10813" indent="-1574611">
              <a:spcBef>
                <a:spcPts val="277"/>
              </a:spcBef>
              <a:tabLst>
                <a:tab pos="1600291" algn="l"/>
              </a:tabLst>
            </a:pPr>
            <a:r>
              <a:rPr sz="5428" b="1" u="heavy" spc="11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Gilroy Bold" panose="00000800000000000000" pitchFamily="2" charset="-52"/>
                <a:cs typeface="Gilroy"/>
              </a:rPr>
              <a:t> </a:t>
            </a:r>
            <a:r>
              <a:rPr sz="5428" b="1" spc="11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	</a:t>
            </a:r>
            <a:r>
              <a:rPr sz="5428" b="1" spc="-96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БОЛЬШИЕ </a:t>
            </a:r>
            <a:r>
              <a:rPr sz="5428" b="1" spc="-64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ДАННЫЕ, </a:t>
            </a:r>
            <a:r>
              <a:rPr sz="5428" b="1" spc="-106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ИСКУССТВЕННЫЙ </a:t>
            </a:r>
            <a:r>
              <a:rPr sz="5428" b="1" spc="-74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ИНТЕЛЛЕКТ  ФИНАНСОВЫЕ </a:t>
            </a:r>
            <a:r>
              <a:rPr sz="5428" b="1" spc="-85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ТЕХНОЛОГИИ </a:t>
            </a:r>
            <a:r>
              <a:rPr sz="5428" b="1" spc="43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И</a:t>
            </a:r>
            <a:r>
              <a:rPr sz="5428" b="1" spc="-362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 </a:t>
            </a:r>
            <a:r>
              <a:rPr sz="5428" b="1" spc="-96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КИБЕРБЕЗОПАСНОСТЬ</a:t>
            </a:r>
            <a:endParaRPr sz="5428" dirty="0">
              <a:latin typeface="Gilroy Bold" panose="00000800000000000000" pitchFamily="2" charset="-52"/>
              <a:cs typeface="Gilroy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26238" y="12181681"/>
            <a:ext cx="3243773" cy="795693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>
              <a:spcBef>
                <a:spcPts val="202"/>
              </a:spcBef>
            </a:pPr>
            <a:r>
              <a:rPr sz="5002" b="1" spc="-64" dirty="0">
                <a:solidFill>
                  <a:srgbClr val="00B7AC"/>
                </a:solidFill>
                <a:latin typeface="Gilroy"/>
                <a:cs typeface="Gilroy"/>
              </a:rPr>
              <a:t>Фотоотчет</a:t>
            </a:r>
            <a:endParaRPr sz="5002">
              <a:latin typeface="Gilroy"/>
              <a:cs typeface="Gilroy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7504" y="13170194"/>
            <a:ext cx="26992244" cy="0"/>
          </a:xfrm>
          <a:custGeom>
            <a:avLst/>
            <a:gdLst/>
            <a:ahLst/>
            <a:cxnLst/>
            <a:rect l="l" t="t" r="r" b="b"/>
            <a:pathLst>
              <a:path w="12681585">
                <a:moveTo>
                  <a:pt x="0" y="0"/>
                </a:moveTo>
                <a:lnTo>
                  <a:pt x="12681321" y="0"/>
                </a:lnTo>
              </a:path>
            </a:pathLst>
          </a:custGeom>
          <a:ln w="67636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" name="object 7"/>
          <p:cNvSpPr/>
          <p:nvPr/>
        </p:nvSpPr>
        <p:spPr>
          <a:xfrm>
            <a:off x="1637504" y="37886174"/>
            <a:ext cx="26992244" cy="0"/>
          </a:xfrm>
          <a:custGeom>
            <a:avLst/>
            <a:gdLst/>
            <a:ahLst/>
            <a:cxnLst/>
            <a:rect l="l" t="t" r="r" b="b"/>
            <a:pathLst>
              <a:path w="12681585">
                <a:moveTo>
                  <a:pt x="0" y="0"/>
                </a:moveTo>
                <a:lnTo>
                  <a:pt x="12681321" y="0"/>
                </a:lnTo>
              </a:path>
            </a:pathLst>
          </a:custGeom>
          <a:ln w="67630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9" name="object 9"/>
          <p:cNvSpPr/>
          <p:nvPr/>
        </p:nvSpPr>
        <p:spPr>
          <a:xfrm>
            <a:off x="23175836" y="6617665"/>
            <a:ext cx="5494175" cy="69517"/>
          </a:xfrm>
          <a:custGeom>
            <a:avLst/>
            <a:gdLst/>
            <a:ahLst/>
            <a:cxnLst/>
            <a:rect l="l" t="t" r="r" b="b"/>
            <a:pathLst>
              <a:path w="5085080">
                <a:moveTo>
                  <a:pt x="0" y="0"/>
                </a:moveTo>
                <a:lnTo>
                  <a:pt x="5084818" y="0"/>
                </a:lnTo>
              </a:path>
            </a:pathLst>
          </a:custGeom>
          <a:ln w="67630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0" name="object 10"/>
          <p:cNvSpPr txBox="1"/>
          <p:nvPr/>
        </p:nvSpPr>
        <p:spPr>
          <a:xfrm>
            <a:off x="8413222" y="5628481"/>
            <a:ext cx="3032928" cy="795693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>
              <a:spcBef>
                <a:spcPts val="202"/>
              </a:spcBef>
            </a:pPr>
            <a:r>
              <a:rPr lang="ru-RU" sz="5002" b="1" spc="-243" dirty="0">
                <a:solidFill>
                  <a:srgbClr val="00B7AC"/>
                </a:solidFill>
                <a:latin typeface="Gilroy"/>
                <a:cs typeface="Gilroy"/>
              </a:rPr>
              <a:t>К</a:t>
            </a:r>
            <a:r>
              <a:rPr lang="ru-RU" sz="5002" b="1" spc="-11" dirty="0">
                <a:solidFill>
                  <a:srgbClr val="00B7AC"/>
                </a:solidFill>
                <a:latin typeface="Gilroy"/>
                <a:cs typeface="Gilroy"/>
              </a:rPr>
              <a:t>оман</a:t>
            </a:r>
            <a:r>
              <a:rPr lang="ru-RU" sz="5002" b="1" spc="-117" dirty="0">
                <a:solidFill>
                  <a:srgbClr val="00B7AC"/>
                </a:solidFill>
                <a:latin typeface="Gilroy"/>
                <a:cs typeface="Gilroy"/>
              </a:rPr>
              <a:t>д</a:t>
            </a:r>
            <a:r>
              <a:rPr lang="ru-RU" sz="5002" b="1" spc="-11" dirty="0">
                <a:solidFill>
                  <a:srgbClr val="00B7AC"/>
                </a:solidFill>
                <a:latin typeface="Gilroy"/>
                <a:cs typeface="Gilroy"/>
              </a:rPr>
              <a:t>а</a:t>
            </a:r>
            <a:endParaRPr sz="5002" dirty="0">
              <a:latin typeface="Gilroy"/>
              <a:cs typeface="Gilroy"/>
            </a:endParaRPr>
          </a:p>
        </p:txBody>
      </p:sp>
      <p:sp>
        <p:nvSpPr>
          <p:cNvPr id="11" name="object 11"/>
          <p:cNvSpPr/>
          <p:nvPr/>
        </p:nvSpPr>
        <p:spPr>
          <a:xfrm flipV="1">
            <a:off x="1650205" y="6586909"/>
            <a:ext cx="19444275" cy="45719"/>
          </a:xfrm>
          <a:custGeom>
            <a:avLst/>
            <a:gdLst/>
            <a:ahLst/>
            <a:cxnLst/>
            <a:rect l="l" t="t" r="r" b="b"/>
            <a:pathLst>
              <a:path w="7275830">
                <a:moveTo>
                  <a:pt x="0" y="0"/>
                </a:moveTo>
                <a:lnTo>
                  <a:pt x="7275709" y="0"/>
                </a:lnTo>
              </a:path>
            </a:pathLst>
          </a:custGeom>
          <a:ln w="67630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2" name="object 12"/>
          <p:cNvSpPr/>
          <p:nvPr/>
        </p:nvSpPr>
        <p:spPr>
          <a:xfrm>
            <a:off x="1642428" y="39075014"/>
            <a:ext cx="27018660" cy="2713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3" name="object 13"/>
          <p:cNvSpPr/>
          <p:nvPr/>
        </p:nvSpPr>
        <p:spPr>
          <a:xfrm>
            <a:off x="1642427" y="667630"/>
            <a:ext cx="27003069" cy="1253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0" name="object 20"/>
          <p:cNvSpPr txBox="1"/>
          <p:nvPr/>
        </p:nvSpPr>
        <p:spPr>
          <a:xfrm>
            <a:off x="24718369" y="7663619"/>
            <a:ext cx="3898191" cy="972848"/>
          </a:xfrm>
          <a:prstGeom prst="rect">
            <a:avLst/>
          </a:prstGeom>
        </p:spPr>
        <p:txBody>
          <a:bodyPr vert="horz" wrap="square" lIns="0" tIns="29735" rIns="0" bIns="0" rtlCol="0">
            <a:spAutoFit/>
          </a:bodyPr>
          <a:lstStyle/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Мурашов </a:t>
            </a:r>
          </a:p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Леонид Максимович</a:t>
            </a:r>
            <a:endParaRPr sz="2980" dirty="0">
              <a:latin typeface="Gilroy"/>
              <a:cs typeface="Gilroy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175836" y="7549196"/>
            <a:ext cx="1261017" cy="1261017"/>
          </a:xfrm>
          <a:custGeom>
            <a:avLst/>
            <a:gdLst/>
            <a:ahLst/>
            <a:cxnLst/>
            <a:rect l="l" t="t" r="r" b="b"/>
            <a:pathLst>
              <a:path w="592455" h="592454">
                <a:moveTo>
                  <a:pt x="592274" y="592274"/>
                </a:moveTo>
                <a:lnTo>
                  <a:pt x="0" y="592274"/>
                </a:lnTo>
                <a:lnTo>
                  <a:pt x="0" y="0"/>
                </a:lnTo>
                <a:lnTo>
                  <a:pt x="592274" y="0"/>
                </a:lnTo>
                <a:lnTo>
                  <a:pt x="592274" y="592274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6" name="object 26"/>
          <p:cNvSpPr txBox="1"/>
          <p:nvPr/>
        </p:nvSpPr>
        <p:spPr>
          <a:xfrm>
            <a:off x="10279340" y="9892496"/>
            <a:ext cx="3630069" cy="972848"/>
          </a:xfrm>
          <a:prstGeom prst="rect">
            <a:avLst/>
          </a:prstGeom>
        </p:spPr>
        <p:txBody>
          <a:bodyPr vert="horz" wrap="square" lIns="0" tIns="29735" rIns="0" bIns="0" rtlCol="0">
            <a:spAutoFit/>
          </a:bodyPr>
          <a:lstStyle/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Колесникова</a:t>
            </a:r>
          </a:p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Ксения Сергеевна</a:t>
            </a:r>
            <a:endParaRPr sz="2980" dirty="0">
              <a:latin typeface="Gilroy"/>
              <a:cs typeface="Gilroy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736806" y="9778060"/>
            <a:ext cx="1261017" cy="1261017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592274" y="592274"/>
                </a:moveTo>
                <a:lnTo>
                  <a:pt x="0" y="592274"/>
                </a:lnTo>
                <a:lnTo>
                  <a:pt x="0" y="0"/>
                </a:lnTo>
                <a:lnTo>
                  <a:pt x="592274" y="0"/>
                </a:lnTo>
                <a:lnTo>
                  <a:pt x="592274" y="592274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8" name="object 28"/>
          <p:cNvSpPr txBox="1"/>
          <p:nvPr/>
        </p:nvSpPr>
        <p:spPr>
          <a:xfrm>
            <a:off x="10279340" y="7777888"/>
            <a:ext cx="3630069" cy="972848"/>
          </a:xfrm>
          <a:prstGeom prst="rect">
            <a:avLst/>
          </a:prstGeom>
        </p:spPr>
        <p:txBody>
          <a:bodyPr vert="horz" wrap="square" lIns="0" tIns="29735" rIns="0" bIns="0" rtlCol="0">
            <a:spAutoFit/>
          </a:bodyPr>
          <a:lstStyle/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Ушаков </a:t>
            </a:r>
          </a:p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Даниил Сергеевич</a:t>
            </a:r>
            <a:endParaRPr sz="2980" dirty="0">
              <a:latin typeface="Gilroy"/>
              <a:cs typeface="Gilroy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736806" y="7663465"/>
            <a:ext cx="1261017" cy="1261017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592274" y="592274"/>
                </a:moveTo>
                <a:lnTo>
                  <a:pt x="0" y="592274"/>
                </a:lnTo>
                <a:lnTo>
                  <a:pt x="0" y="0"/>
                </a:lnTo>
                <a:lnTo>
                  <a:pt x="592274" y="0"/>
                </a:lnTo>
                <a:lnTo>
                  <a:pt x="592274" y="592274"/>
                </a:lnTo>
                <a:close/>
              </a:path>
            </a:pathLst>
          </a:custGeom>
          <a:blipFill dpi="0" rotWithShape="1">
            <a:blip r:embed="rId6" cstate="print"/>
            <a:srcRect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0" name="object 30"/>
          <p:cNvSpPr txBox="1"/>
          <p:nvPr/>
        </p:nvSpPr>
        <p:spPr>
          <a:xfrm>
            <a:off x="3192745" y="9892496"/>
            <a:ext cx="3807685" cy="972848"/>
          </a:xfrm>
          <a:prstGeom prst="rect">
            <a:avLst/>
          </a:prstGeom>
        </p:spPr>
        <p:txBody>
          <a:bodyPr vert="horz" wrap="square" lIns="0" tIns="29735" rIns="0" bIns="0" rtlCol="0">
            <a:spAutoFit/>
          </a:bodyPr>
          <a:lstStyle/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Фомина</a:t>
            </a:r>
          </a:p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Полина Алексеевна</a:t>
            </a:r>
            <a:endParaRPr sz="2980" dirty="0">
              <a:latin typeface="Gilroy"/>
              <a:cs typeface="Gilroy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50206" y="9778060"/>
            <a:ext cx="1261017" cy="1261017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592274" y="592274"/>
                </a:moveTo>
                <a:lnTo>
                  <a:pt x="0" y="592274"/>
                </a:lnTo>
                <a:lnTo>
                  <a:pt x="0" y="0"/>
                </a:lnTo>
                <a:lnTo>
                  <a:pt x="592274" y="0"/>
                </a:lnTo>
                <a:lnTo>
                  <a:pt x="592274" y="592274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2" name="object 32"/>
          <p:cNvSpPr txBox="1"/>
          <p:nvPr/>
        </p:nvSpPr>
        <p:spPr>
          <a:xfrm>
            <a:off x="3032275" y="7761081"/>
            <a:ext cx="4179703" cy="972848"/>
          </a:xfrm>
          <a:prstGeom prst="rect">
            <a:avLst/>
          </a:prstGeom>
        </p:spPr>
        <p:txBody>
          <a:bodyPr vert="horz" wrap="square" lIns="0" tIns="29735" rIns="0" bIns="0" rtlCol="0">
            <a:spAutoFit/>
          </a:bodyPr>
          <a:lstStyle/>
          <a:p>
            <a:pPr marL="27032">
              <a:spcBef>
                <a:spcPts val="234"/>
              </a:spcBef>
            </a:pPr>
            <a:r>
              <a:rPr lang="ru-RU" sz="2980" spc="11" dirty="0" err="1">
                <a:solidFill>
                  <a:srgbClr val="00B7AC"/>
                </a:solidFill>
                <a:latin typeface="Gilroy"/>
                <a:cs typeface="Gilroy"/>
              </a:rPr>
              <a:t>Сурначёв</a:t>
            </a:r>
            <a:endParaRPr lang="ru-RU" sz="2980" spc="11" dirty="0">
              <a:solidFill>
                <a:srgbClr val="00B7AC"/>
              </a:solidFill>
              <a:latin typeface="Gilroy"/>
              <a:cs typeface="Gilroy"/>
            </a:endParaRPr>
          </a:p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Никита </a:t>
            </a:r>
            <a:r>
              <a:rPr lang="ru-RU" sz="2980" spc="-128" dirty="0">
                <a:solidFill>
                  <a:srgbClr val="00B7AC"/>
                </a:solidFill>
                <a:latin typeface="Gilroy"/>
                <a:cs typeface="Gilroy"/>
              </a:rPr>
              <a:t>Владимирович</a:t>
            </a:r>
            <a:endParaRPr sz="2980" dirty="0">
              <a:latin typeface="Gilroy"/>
              <a:cs typeface="Gilroy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50206" y="7663465"/>
            <a:ext cx="1261017" cy="1261017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592274" y="592274"/>
                </a:moveTo>
                <a:lnTo>
                  <a:pt x="0" y="592274"/>
                </a:lnTo>
                <a:lnTo>
                  <a:pt x="0" y="0"/>
                </a:lnTo>
                <a:lnTo>
                  <a:pt x="592274" y="0"/>
                </a:lnTo>
                <a:lnTo>
                  <a:pt x="592274" y="592274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4" name="object 34"/>
          <p:cNvSpPr txBox="1"/>
          <p:nvPr/>
        </p:nvSpPr>
        <p:spPr>
          <a:xfrm>
            <a:off x="17382170" y="9892496"/>
            <a:ext cx="3775236" cy="972848"/>
          </a:xfrm>
          <a:prstGeom prst="rect">
            <a:avLst/>
          </a:prstGeom>
        </p:spPr>
        <p:txBody>
          <a:bodyPr vert="horz" wrap="square" lIns="0" tIns="29735" rIns="0" bIns="0" rtlCol="0">
            <a:spAutoFit/>
          </a:bodyPr>
          <a:lstStyle/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Шибаев </a:t>
            </a:r>
          </a:p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Василий Андреевич</a:t>
            </a:r>
            <a:endParaRPr sz="2980" dirty="0">
              <a:latin typeface="Gilroy"/>
              <a:cs typeface="Gilroy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839645" y="9778060"/>
            <a:ext cx="1261017" cy="1261017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592274" y="592274"/>
                </a:moveTo>
                <a:lnTo>
                  <a:pt x="0" y="592274"/>
                </a:lnTo>
                <a:lnTo>
                  <a:pt x="0" y="0"/>
                </a:lnTo>
                <a:lnTo>
                  <a:pt x="592274" y="0"/>
                </a:lnTo>
                <a:lnTo>
                  <a:pt x="592274" y="592274"/>
                </a:lnTo>
                <a:close/>
              </a:path>
            </a:pathLst>
          </a:custGeom>
          <a:blipFill>
            <a:blip r:embed="rId9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6" name="object 36"/>
          <p:cNvSpPr txBox="1"/>
          <p:nvPr/>
        </p:nvSpPr>
        <p:spPr>
          <a:xfrm>
            <a:off x="17382170" y="7777888"/>
            <a:ext cx="4003836" cy="972848"/>
          </a:xfrm>
          <a:prstGeom prst="rect">
            <a:avLst/>
          </a:prstGeom>
        </p:spPr>
        <p:txBody>
          <a:bodyPr vert="horz" wrap="square" lIns="0" tIns="29735" rIns="0" bIns="0" rtlCol="0">
            <a:spAutoFit/>
          </a:bodyPr>
          <a:lstStyle/>
          <a:p>
            <a:pPr marL="27032">
              <a:spcBef>
                <a:spcPts val="234"/>
              </a:spcBef>
            </a:pPr>
            <a:r>
              <a:rPr lang="ru-RU" sz="2980" spc="11" dirty="0" err="1">
                <a:solidFill>
                  <a:srgbClr val="00B7AC"/>
                </a:solidFill>
                <a:latin typeface="Gilroy"/>
                <a:cs typeface="Gilroy"/>
              </a:rPr>
              <a:t>Пробочкин</a:t>
            </a: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</a:p>
          <a:p>
            <a:pPr marL="27032">
              <a:spcBef>
                <a:spcPts val="234"/>
              </a:spcBef>
            </a:pPr>
            <a:r>
              <a:rPr lang="ru-RU" sz="2980" spc="11" dirty="0">
                <a:solidFill>
                  <a:srgbClr val="00B7AC"/>
                </a:solidFill>
                <a:latin typeface="Gilroy"/>
                <a:cs typeface="Gilroy"/>
              </a:rPr>
              <a:t>Андрей Михайлович</a:t>
            </a:r>
            <a:endParaRPr sz="2980" dirty="0">
              <a:latin typeface="Gilroy"/>
              <a:cs typeface="Gilroy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839645" y="7663465"/>
            <a:ext cx="1261017" cy="1261017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592274" y="592274"/>
                </a:moveTo>
                <a:lnTo>
                  <a:pt x="0" y="592274"/>
                </a:lnTo>
                <a:lnTo>
                  <a:pt x="0" y="0"/>
                </a:lnTo>
                <a:lnTo>
                  <a:pt x="592274" y="0"/>
                </a:lnTo>
                <a:lnTo>
                  <a:pt x="592274" y="592274"/>
                </a:lnTo>
                <a:close/>
              </a:path>
            </a:pathLst>
          </a:custGeom>
          <a:blipFill>
            <a:blip r:embed="rId10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4" name="object 44"/>
          <p:cNvSpPr/>
          <p:nvPr/>
        </p:nvSpPr>
        <p:spPr>
          <a:xfrm>
            <a:off x="1498122" y="14671930"/>
            <a:ext cx="17870085" cy="9174529"/>
          </a:xfrm>
          <a:custGeom>
            <a:avLst/>
            <a:gdLst/>
            <a:ahLst/>
            <a:cxnLst/>
            <a:rect l="l" t="t" r="r" b="b"/>
            <a:pathLst>
              <a:path w="5734684" h="4369434">
                <a:moveTo>
                  <a:pt x="0" y="4369028"/>
                </a:moveTo>
                <a:lnTo>
                  <a:pt x="5734129" y="4369028"/>
                </a:lnTo>
                <a:lnTo>
                  <a:pt x="5734129" y="0"/>
                </a:lnTo>
                <a:lnTo>
                  <a:pt x="0" y="0"/>
                </a:lnTo>
                <a:lnTo>
                  <a:pt x="0" y="4369028"/>
                </a:lnTo>
                <a:close/>
              </a:path>
            </a:pathLst>
          </a:custGeom>
          <a:blipFill dpi="0" rotWithShape="1">
            <a:blip r:embed="rId11" cstate="print"/>
            <a:srcRect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5" name="object 45"/>
          <p:cNvSpPr/>
          <p:nvPr/>
        </p:nvSpPr>
        <p:spPr>
          <a:xfrm>
            <a:off x="1644384" y="31072441"/>
            <a:ext cx="8414887" cy="5341412"/>
          </a:xfrm>
          <a:custGeom>
            <a:avLst/>
            <a:gdLst/>
            <a:ahLst/>
            <a:cxnLst/>
            <a:rect l="l" t="t" r="r" b="b"/>
            <a:pathLst>
              <a:path w="3953510" h="2509519">
                <a:moveTo>
                  <a:pt x="0" y="2509494"/>
                </a:moveTo>
                <a:lnTo>
                  <a:pt x="3952969" y="2509494"/>
                </a:lnTo>
                <a:lnTo>
                  <a:pt x="3952969" y="0"/>
                </a:lnTo>
                <a:lnTo>
                  <a:pt x="0" y="0"/>
                </a:lnTo>
                <a:lnTo>
                  <a:pt x="0" y="2509494"/>
                </a:lnTo>
                <a:close/>
              </a:path>
            </a:pathLst>
          </a:custGeom>
          <a:blipFill>
            <a:blip r:embed="rId12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6" name="object 46"/>
          <p:cNvSpPr/>
          <p:nvPr/>
        </p:nvSpPr>
        <p:spPr>
          <a:xfrm>
            <a:off x="10953320" y="31072441"/>
            <a:ext cx="8414887" cy="5341412"/>
          </a:xfrm>
          <a:custGeom>
            <a:avLst/>
            <a:gdLst/>
            <a:ahLst/>
            <a:cxnLst/>
            <a:rect l="l" t="t" r="r" b="b"/>
            <a:pathLst>
              <a:path w="3953509" h="2509519">
                <a:moveTo>
                  <a:pt x="0" y="2509494"/>
                </a:moveTo>
                <a:lnTo>
                  <a:pt x="3952969" y="2509494"/>
                </a:lnTo>
                <a:lnTo>
                  <a:pt x="3952969" y="0"/>
                </a:lnTo>
                <a:lnTo>
                  <a:pt x="0" y="0"/>
                </a:lnTo>
                <a:lnTo>
                  <a:pt x="0" y="2509494"/>
                </a:lnTo>
                <a:close/>
              </a:path>
            </a:pathLst>
          </a:custGeom>
          <a:blipFill>
            <a:blip r:embed="rId13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7" name="object 47"/>
          <p:cNvSpPr/>
          <p:nvPr/>
        </p:nvSpPr>
        <p:spPr>
          <a:xfrm>
            <a:off x="20234608" y="31072441"/>
            <a:ext cx="8414887" cy="5341412"/>
          </a:xfrm>
          <a:custGeom>
            <a:avLst/>
            <a:gdLst/>
            <a:ahLst/>
            <a:cxnLst/>
            <a:rect l="l" t="t" r="r" b="b"/>
            <a:pathLst>
              <a:path w="3953509" h="2509519">
                <a:moveTo>
                  <a:pt x="0" y="2509494"/>
                </a:moveTo>
                <a:lnTo>
                  <a:pt x="3952969" y="2509494"/>
                </a:lnTo>
                <a:lnTo>
                  <a:pt x="3952969" y="0"/>
                </a:lnTo>
                <a:lnTo>
                  <a:pt x="0" y="0"/>
                </a:lnTo>
                <a:lnTo>
                  <a:pt x="0" y="2509494"/>
                </a:lnTo>
                <a:close/>
              </a:path>
            </a:pathLst>
          </a:custGeom>
          <a:blipFill>
            <a:blip r:embed="rId14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0" name="object 50"/>
          <p:cNvSpPr/>
          <p:nvPr/>
        </p:nvSpPr>
        <p:spPr>
          <a:xfrm>
            <a:off x="20221946" y="14546292"/>
            <a:ext cx="8394614" cy="9300167"/>
          </a:xfrm>
          <a:custGeom>
            <a:avLst/>
            <a:gdLst/>
            <a:ahLst/>
            <a:cxnLst/>
            <a:rect l="l" t="t" r="r" b="b"/>
            <a:pathLst>
              <a:path w="3943984" h="4369434">
                <a:moveTo>
                  <a:pt x="0" y="4369028"/>
                </a:moveTo>
                <a:lnTo>
                  <a:pt x="3943962" y="4369028"/>
                </a:lnTo>
                <a:lnTo>
                  <a:pt x="3943962" y="0"/>
                </a:lnTo>
                <a:lnTo>
                  <a:pt x="0" y="0"/>
                </a:lnTo>
                <a:lnTo>
                  <a:pt x="0" y="4369028"/>
                </a:lnTo>
                <a:close/>
              </a:path>
            </a:pathLst>
          </a:custGeom>
          <a:blipFill>
            <a:blip r:embed="rId15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1" name="object 51"/>
          <p:cNvSpPr/>
          <p:nvPr/>
        </p:nvSpPr>
        <p:spPr>
          <a:xfrm>
            <a:off x="1859475" y="2584743"/>
            <a:ext cx="1816513" cy="1785427"/>
          </a:xfrm>
          <a:custGeom>
            <a:avLst/>
            <a:gdLst/>
            <a:ahLst/>
            <a:cxnLst/>
            <a:rect l="l" t="t" r="r" b="b"/>
            <a:pathLst>
              <a:path w="853439" h="838835">
                <a:moveTo>
                  <a:pt x="448304" y="0"/>
                </a:moveTo>
                <a:lnTo>
                  <a:pt x="404661" y="0"/>
                </a:lnTo>
                <a:lnTo>
                  <a:pt x="361202" y="4371"/>
                </a:lnTo>
                <a:lnTo>
                  <a:pt x="318294" y="13113"/>
                </a:lnTo>
                <a:lnTo>
                  <a:pt x="276307" y="26226"/>
                </a:lnTo>
                <a:lnTo>
                  <a:pt x="235607" y="43710"/>
                </a:lnTo>
                <a:lnTo>
                  <a:pt x="196563" y="65566"/>
                </a:lnTo>
                <a:lnTo>
                  <a:pt x="159543" y="91792"/>
                </a:lnTo>
                <a:lnTo>
                  <a:pt x="124914" y="122390"/>
                </a:lnTo>
                <a:lnTo>
                  <a:pt x="91773" y="158998"/>
                </a:lnTo>
                <a:lnTo>
                  <a:pt x="63731" y="198279"/>
                </a:lnTo>
                <a:lnTo>
                  <a:pt x="40788" y="239787"/>
                </a:lnTo>
                <a:lnTo>
                  <a:pt x="22943" y="283076"/>
                </a:lnTo>
                <a:lnTo>
                  <a:pt x="10197" y="327702"/>
                </a:lnTo>
                <a:lnTo>
                  <a:pt x="2549" y="373219"/>
                </a:lnTo>
                <a:lnTo>
                  <a:pt x="0" y="419181"/>
                </a:lnTo>
                <a:lnTo>
                  <a:pt x="2549" y="465143"/>
                </a:lnTo>
                <a:lnTo>
                  <a:pt x="10197" y="510659"/>
                </a:lnTo>
                <a:lnTo>
                  <a:pt x="22943" y="555285"/>
                </a:lnTo>
                <a:lnTo>
                  <a:pt x="40788" y="598574"/>
                </a:lnTo>
                <a:lnTo>
                  <a:pt x="63731" y="640082"/>
                </a:lnTo>
                <a:lnTo>
                  <a:pt x="91773" y="679363"/>
                </a:lnTo>
                <a:lnTo>
                  <a:pt x="124914" y="715971"/>
                </a:lnTo>
                <a:lnTo>
                  <a:pt x="159543" y="746569"/>
                </a:lnTo>
                <a:lnTo>
                  <a:pt x="196563" y="772795"/>
                </a:lnTo>
                <a:lnTo>
                  <a:pt x="235607" y="794651"/>
                </a:lnTo>
                <a:lnTo>
                  <a:pt x="276307" y="812135"/>
                </a:lnTo>
                <a:lnTo>
                  <a:pt x="318294" y="825248"/>
                </a:lnTo>
                <a:lnTo>
                  <a:pt x="361202" y="833991"/>
                </a:lnTo>
                <a:lnTo>
                  <a:pt x="404661" y="838362"/>
                </a:lnTo>
                <a:lnTo>
                  <a:pt x="448304" y="838362"/>
                </a:lnTo>
                <a:lnTo>
                  <a:pt x="491763" y="833991"/>
                </a:lnTo>
                <a:lnTo>
                  <a:pt x="534670" y="825248"/>
                </a:lnTo>
                <a:lnTo>
                  <a:pt x="576658" y="812135"/>
                </a:lnTo>
                <a:lnTo>
                  <a:pt x="617357" y="794651"/>
                </a:lnTo>
                <a:lnTo>
                  <a:pt x="656401" y="772795"/>
                </a:lnTo>
                <a:lnTo>
                  <a:pt x="693422" y="746569"/>
                </a:lnTo>
                <a:lnTo>
                  <a:pt x="728051" y="715971"/>
                </a:lnTo>
                <a:lnTo>
                  <a:pt x="761191" y="679363"/>
                </a:lnTo>
                <a:lnTo>
                  <a:pt x="789233" y="640082"/>
                </a:lnTo>
                <a:lnTo>
                  <a:pt x="812177" y="598574"/>
                </a:lnTo>
                <a:lnTo>
                  <a:pt x="830022" y="555285"/>
                </a:lnTo>
                <a:lnTo>
                  <a:pt x="842768" y="510659"/>
                </a:lnTo>
                <a:lnTo>
                  <a:pt x="850416" y="465143"/>
                </a:lnTo>
                <a:lnTo>
                  <a:pt x="852965" y="419181"/>
                </a:lnTo>
                <a:lnTo>
                  <a:pt x="850416" y="373219"/>
                </a:lnTo>
                <a:lnTo>
                  <a:pt x="842768" y="327702"/>
                </a:lnTo>
                <a:lnTo>
                  <a:pt x="830022" y="283076"/>
                </a:lnTo>
                <a:lnTo>
                  <a:pt x="812177" y="239787"/>
                </a:lnTo>
                <a:lnTo>
                  <a:pt x="789233" y="198279"/>
                </a:lnTo>
                <a:lnTo>
                  <a:pt x="761191" y="158998"/>
                </a:lnTo>
                <a:lnTo>
                  <a:pt x="728051" y="122390"/>
                </a:lnTo>
                <a:lnTo>
                  <a:pt x="693422" y="91792"/>
                </a:lnTo>
                <a:lnTo>
                  <a:pt x="656401" y="65566"/>
                </a:lnTo>
                <a:lnTo>
                  <a:pt x="617357" y="43710"/>
                </a:lnTo>
                <a:lnTo>
                  <a:pt x="576658" y="26226"/>
                </a:lnTo>
                <a:lnTo>
                  <a:pt x="534670" y="13113"/>
                </a:lnTo>
                <a:lnTo>
                  <a:pt x="491763" y="4371"/>
                </a:lnTo>
                <a:lnTo>
                  <a:pt x="448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2" name="object 52"/>
          <p:cNvSpPr/>
          <p:nvPr/>
        </p:nvSpPr>
        <p:spPr>
          <a:xfrm>
            <a:off x="1859475" y="2584743"/>
            <a:ext cx="1816513" cy="1785427"/>
          </a:xfrm>
          <a:custGeom>
            <a:avLst/>
            <a:gdLst/>
            <a:ahLst/>
            <a:cxnLst/>
            <a:rect l="l" t="t" r="r" b="b"/>
            <a:pathLst>
              <a:path w="853439" h="838835">
                <a:moveTo>
                  <a:pt x="728051" y="715971"/>
                </a:moveTo>
                <a:lnTo>
                  <a:pt x="693422" y="746569"/>
                </a:lnTo>
                <a:lnTo>
                  <a:pt x="656401" y="772795"/>
                </a:lnTo>
                <a:lnTo>
                  <a:pt x="617357" y="794651"/>
                </a:lnTo>
                <a:lnTo>
                  <a:pt x="576658" y="812135"/>
                </a:lnTo>
                <a:lnTo>
                  <a:pt x="534670" y="825248"/>
                </a:lnTo>
                <a:lnTo>
                  <a:pt x="491763" y="833991"/>
                </a:lnTo>
                <a:lnTo>
                  <a:pt x="448304" y="838362"/>
                </a:lnTo>
                <a:lnTo>
                  <a:pt x="404661" y="838362"/>
                </a:lnTo>
                <a:lnTo>
                  <a:pt x="361202" y="833991"/>
                </a:lnTo>
                <a:lnTo>
                  <a:pt x="318294" y="825248"/>
                </a:lnTo>
                <a:lnTo>
                  <a:pt x="276307" y="812135"/>
                </a:lnTo>
                <a:lnTo>
                  <a:pt x="235607" y="794651"/>
                </a:lnTo>
                <a:lnTo>
                  <a:pt x="196563" y="772795"/>
                </a:lnTo>
                <a:lnTo>
                  <a:pt x="159543" y="746569"/>
                </a:lnTo>
                <a:lnTo>
                  <a:pt x="124914" y="715971"/>
                </a:lnTo>
                <a:lnTo>
                  <a:pt x="91773" y="679363"/>
                </a:lnTo>
                <a:lnTo>
                  <a:pt x="63731" y="640082"/>
                </a:lnTo>
                <a:lnTo>
                  <a:pt x="40788" y="598574"/>
                </a:lnTo>
                <a:lnTo>
                  <a:pt x="22943" y="555285"/>
                </a:lnTo>
                <a:lnTo>
                  <a:pt x="10197" y="510659"/>
                </a:lnTo>
                <a:lnTo>
                  <a:pt x="2549" y="465142"/>
                </a:lnTo>
                <a:lnTo>
                  <a:pt x="0" y="419181"/>
                </a:lnTo>
                <a:lnTo>
                  <a:pt x="2549" y="373219"/>
                </a:lnTo>
                <a:lnTo>
                  <a:pt x="10197" y="327702"/>
                </a:lnTo>
                <a:lnTo>
                  <a:pt x="22943" y="283076"/>
                </a:lnTo>
                <a:lnTo>
                  <a:pt x="40788" y="239787"/>
                </a:lnTo>
                <a:lnTo>
                  <a:pt x="63731" y="198279"/>
                </a:lnTo>
                <a:lnTo>
                  <a:pt x="91773" y="158998"/>
                </a:lnTo>
                <a:lnTo>
                  <a:pt x="124914" y="122390"/>
                </a:lnTo>
                <a:lnTo>
                  <a:pt x="159543" y="91792"/>
                </a:lnTo>
                <a:lnTo>
                  <a:pt x="196563" y="65566"/>
                </a:lnTo>
                <a:lnTo>
                  <a:pt x="235607" y="43710"/>
                </a:lnTo>
                <a:lnTo>
                  <a:pt x="276307" y="26226"/>
                </a:lnTo>
                <a:lnTo>
                  <a:pt x="318294" y="13113"/>
                </a:lnTo>
                <a:lnTo>
                  <a:pt x="361202" y="4371"/>
                </a:lnTo>
                <a:lnTo>
                  <a:pt x="404661" y="0"/>
                </a:lnTo>
                <a:lnTo>
                  <a:pt x="448304" y="0"/>
                </a:lnTo>
                <a:lnTo>
                  <a:pt x="491763" y="4371"/>
                </a:lnTo>
                <a:lnTo>
                  <a:pt x="534670" y="13113"/>
                </a:lnTo>
                <a:lnTo>
                  <a:pt x="576658" y="26226"/>
                </a:lnTo>
                <a:lnTo>
                  <a:pt x="617357" y="43710"/>
                </a:lnTo>
                <a:lnTo>
                  <a:pt x="656401" y="65566"/>
                </a:lnTo>
                <a:lnTo>
                  <a:pt x="693422" y="91792"/>
                </a:lnTo>
                <a:lnTo>
                  <a:pt x="728051" y="122390"/>
                </a:lnTo>
                <a:lnTo>
                  <a:pt x="761191" y="158998"/>
                </a:lnTo>
                <a:lnTo>
                  <a:pt x="789233" y="198279"/>
                </a:lnTo>
                <a:lnTo>
                  <a:pt x="812177" y="239787"/>
                </a:lnTo>
                <a:lnTo>
                  <a:pt x="830021" y="283076"/>
                </a:lnTo>
                <a:lnTo>
                  <a:pt x="842768" y="327702"/>
                </a:lnTo>
                <a:lnTo>
                  <a:pt x="850416" y="373219"/>
                </a:lnTo>
                <a:lnTo>
                  <a:pt x="852965" y="419181"/>
                </a:lnTo>
                <a:lnTo>
                  <a:pt x="850416" y="465142"/>
                </a:lnTo>
                <a:lnTo>
                  <a:pt x="842768" y="510659"/>
                </a:lnTo>
                <a:lnTo>
                  <a:pt x="830021" y="555285"/>
                </a:lnTo>
                <a:lnTo>
                  <a:pt x="812177" y="598574"/>
                </a:lnTo>
                <a:lnTo>
                  <a:pt x="789233" y="640082"/>
                </a:lnTo>
                <a:lnTo>
                  <a:pt x="761191" y="679363"/>
                </a:lnTo>
                <a:lnTo>
                  <a:pt x="728051" y="715971"/>
                </a:lnTo>
                <a:close/>
              </a:path>
            </a:pathLst>
          </a:custGeom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3" name="object 53"/>
          <p:cNvSpPr/>
          <p:nvPr/>
        </p:nvSpPr>
        <p:spPr>
          <a:xfrm>
            <a:off x="2562870" y="3074284"/>
            <a:ext cx="413581" cy="448722"/>
          </a:xfrm>
          <a:custGeom>
            <a:avLst/>
            <a:gdLst/>
            <a:ahLst/>
            <a:cxnLst/>
            <a:rect l="l" t="t" r="r" b="b"/>
            <a:pathLst>
              <a:path w="194309" h="210819">
                <a:moveTo>
                  <a:pt x="97073" y="0"/>
                </a:moveTo>
                <a:lnTo>
                  <a:pt x="59278" y="7510"/>
                </a:lnTo>
                <a:lnTo>
                  <a:pt x="28423" y="27992"/>
                </a:lnTo>
                <a:lnTo>
                  <a:pt x="7625" y="58369"/>
                </a:lnTo>
                <a:lnTo>
                  <a:pt x="0" y="95563"/>
                </a:lnTo>
                <a:lnTo>
                  <a:pt x="0" y="210191"/>
                </a:lnTo>
                <a:lnTo>
                  <a:pt x="194152" y="210191"/>
                </a:lnTo>
                <a:lnTo>
                  <a:pt x="194152" y="95563"/>
                </a:lnTo>
                <a:lnTo>
                  <a:pt x="186521" y="58366"/>
                </a:lnTo>
                <a:lnTo>
                  <a:pt x="165716" y="27990"/>
                </a:lnTo>
                <a:lnTo>
                  <a:pt x="134857" y="7510"/>
                </a:lnTo>
                <a:lnTo>
                  <a:pt x="97073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4" name="object 54"/>
          <p:cNvSpPr/>
          <p:nvPr/>
        </p:nvSpPr>
        <p:spPr>
          <a:xfrm>
            <a:off x="2562870" y="3074285"/>
            <a:ext cx="362221" cy="417636"/>
          </a:xfrm>
          <a:custGeom>
            <a:avLst/>
            <a:gdLst/>
            <a:ahLst/>
            <a:cxnLst/>
            <a:rect l="l" t="t" r="r" b="b"/>
            <a:pathLst>
              <a:path w="170180" h="196214">
                <a:moveTo>
                  <a:pt x="97073" y="0"/>
                </a:moveTo>
                <a:lnTo>
                  <a:pt x="59280" y="7510"/>
                </a:lnTo>
                <a:lnTo>
                  <a:pt x="28425" y="27990"/>
                </a:lnTo>
                <a:lnTo>
                  <a:pt x="7625" y="58366"/>
                </a:lnTo>
                <a:lnTo>
                  <a:pt x="0" y="95563"/>
                </a:lnTo>
                <a:lnTo>
                  <a:pt x="0" y="195858"/>
                </a:lnTo>
                <a:lnTo>
                  <a:pt x="169880" y="195858"/>
                </a:lnTo>
                <a:lnTo>
                  <a:pt x="169880" y="81236"/>
                </a:lnTo>
                <a:lnTo>
                  <a:pt x="160232" y="39648"/>
                </a:lnTo>
                <a:lnTo>
                  <a:pt x="134282" y="7271"/>
                </a:lnTo>
                <a:lnTo>
                  <a:pt x="97073" y="0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5" name="object 55"/>
          <p:cNvSpPr/>
          <p:nvPr/>
        </p:nvSpPr>
        <p:spPr>
          <a:xfrm>
            <a:off x="2686846" y="3369151"/>
            <a:ext cx="145970" cy="71633"/>
          </a:xfrm>
          <a:custGeom>
            <a:avLst/>
            <a:gdLst/>
            <a:ahLst/>
            <a:cxnLst/>
            <a:rect l="l" t="t" r="r" b="b"/>
            <a:pathLst>
              <a:path w="68580" h="33655">
                <a:moveTo>
                  <a:pt x="12168" y="0"/>
                </a:moveTo>
                <a:lnTo>
                  <a:pt x="3501" y="0"/>
                </a:lnTo>
                <a:lnTo>
                  <a:pt x="0" y="3209"/>
                </a:lnTo>
                <a:lnTo>
                  <a:pt x="0" y="7163"/>
                </a:lnTo>
                <a:lnTo>
                  <a:pt x="2716" y="17558"/>
                </a:lnTo>
                <a:lnTo>
                  <a:pt x="10076" y="25891"/>
                </a:lnTo>
                <a:lnTo>
                  <a:pt x="20891" y="31429"/>
                </a:lnTo>
                <a:lnTo>
                  <a:pt x="33976" y="33439"/>
                </a:lnTo>
                <a:lnTo>
                  <a:pt x="47058" y="31429"/>
                </a:lnTo>
                <a:lnTo>
                  <a:pt x="57873" y="25891"/>
                </a:lnTo>
                <a:lnTo>
                  <a:pt x="63867" y="19105"/>
                </a:lnTo>
                <a:lnTo>
                  <a:pt x="23525" y="19105"/>
                </a:lnTo>
                <a:lnTo>
                  <a:pt x="15681" y="13367"/>
                </a:lnTo>
                <a:lnTo>
                  <a:pt x="15681" y="3209"/>
                </a:lnTo>
                <a:lnTo>
                  <a:pt x="12168" y="0"/>
                </a:lnTo>
                <a:close/>
              </a:path>
              <a:path w="68580" h="33655">
                <a:moveTo>
                  <a:pt x="64439" y="0"/>
                </a:moveTo>
                <a:lnTo>
                  <a:pt x="55783" y="0"/>
                </a:lnTo>
                <a:lnTo>
                  <a:pt x="52270" y="3209"/>
                </a:lnTo>
                <a:lnTo>
                  <a:pt x="52270" y="13367"/>
                </a:lnTo>
                <a:lnTo>
                  <a:pt x="44414" y="19105"/>
                </a:lnTo>
                <a:lnTo>
                  <a:pt x="63867" y="19105"/>
                </a:lnTo>
                <a:lnTo>
                  <a:pt x="65234" y="17558"/>
                </a:lnTo>
                <a:lnTo>
                  <a:pt x="67952" y="7163"/>
                </a:lnTo>
                <a:lnTo>
                  <a:pt x="67952" y="3209"/>
                </a:lnTo>
                <a:lnTo>
                  <a:pt x="64439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6" name="object 56"/>
          <p:cNvSpPr/>
          <p:nvPr/>
        </p:nvSpPr>
        <p:spPr>
          <a:xfrm>
            <a:off x="2738497" y="2881090"/>
            <a:ext cx="123976" cy="1626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7" name="object 57"/>
          <p:cNvSpPr/>
          <p:nvPr/>
        </p:nvSpPr>
        <p:spPr>
          <a:xfrm>
            <a:off x="2790156" y="2809925"/>
            <a:ext cx="104071" cy="102719"/>
          </a:xfrm>
          <a:custGeom>
            <a:avLst/>
            <a:gdLst/>
            <a:ahLst/>
            <a:cxnLst/>
            <a:rect l="l" t="t" r="r" b="b"/>
            <a:pathLst>
              <a:path w="48894" h="48259">
                <a:moveTo>
                  <a:pt x="24271" y="0"/>
                </a:moveTo>
                <a:lnTo>
                  <a:pt x="14828" y="1881"/>
                </a:lnTo>
                <a:lnTo>
                  <a:pt x="7110" y="7007"/>
                </a:lnTo>
                <a:lnTo>
                  <a:pt x="1908" y="14600"/>
                </a:lnTo>
                <a:lnTo>
                  <a:pt x="0" y="23883"/>
                </a:lnTo>
                <a:lnTo>
                  <a:pt x="1913" y="33181"/>
                </a:lnTo>
                <a:lnTo>
                  <a:pt x="7120" y="40773"/>
                </a:lnTo>
                <a:lnTo>
                  <a:pt x="14838" y="45890"/>
                </a:lnTo>
                <a:lnTo>
                  <a:pt x="24271" y="47767"/>
                </a:lnTo>
                <a:lnTo>
                  <a:pt x="33709" y="45887"/>
                </a:lnTo>
                <a:lnTo>
                  <a:pt x="41425" y="40764"/>
                </a:lnTo>
                <a:lnTo>
                  <a:pt x="46627" y="33171"/>
                </a:lnTo>
                <a:lnTo>
                  <a:pt x="48536" y="23883"/>
                </a:lnTo>
                <a:lnTo>
                  <a:pt x="46620" y="14587"/>
                </a:lnTo>
                <a:lnTo>
                  <a:pt x="41411" y="6996"/>
                </a:lnTo>
                <a:lnTo>
                  <a:pt x="33693" y="1877"/>
                </a:lnTo>
                <a:lnTo>
                  <a:pt x="24271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8" name="object 58"/>
          <p:cNvSpPr/>
          <p:nvPr/>
        </p:nvSpPr>
        <p:spPr>
          <a:xfrm>
            <a:off x="2697156" y="3033619"/>
            <a:ext cx="135157" cy="62170"/>
          </a:xfrm>
          <a:custGeom>
            <a:avLst/>
            <a:gdLst/>
            <a:ahLst/>
            <a:cxnLst/>
            <a:rect l="l" t="t" r="r" b="b"/>
            <a:pathLst>
              <a:path w="63500" h="29209">
                <a:moveTo>
                  <a:pt x="0" y="28661"/>
                </a:moveTo>
                <a:lnTo>
                  <a:pt x="63108" y="28661"/>
                </a:lnTo>
                <a:lnTo>
                  <a:pt x="63108" y="0"/>
                </a:lnTo>
                <a:lnTo>
                  <a:pt x="0" y="0"/>
                </a:lnTo>
                <a:lnTo>
                  <a:pt x="0" y="28661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9" name="object 59"/>
          <p:cNvSpPr/>
          <p:nvPr/>
        </p:nvSpPr>
        <p:spPr>
          <a:xfrm>
            <a:off x="2531866" y="3613170"/>
            <a:ext cx="237877" cy="397362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0" y="186308"/>
                </a:moveTo>
                <a:lnTo>
                  <a:pt x="111639" y="186308"/>
                </a:lnTo>
                <a:lnTo>
                  <a:pt x="111639" y="0"/>
                </a:lnTo>
                <a:lnTo>
                  <a:pt x="0" y="0"/>
                </a:lnTo>
                <a:lnTo>
                  <a:pt x="0" y="186308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0" name="object 60"/>
          <p:cNvSpPr/>
          <p:nvPr/>
        </p:nvSpPr>
        <p:spPr>
          <a:xfrm>
            <a:off x="2769486" y="3613170"/>
            <a:ext cx="237877" cy="397362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0" y="186308"/>
                </a:moveTo>
                <a:lnTo>
                  <a:pt x="111639" y="186308"/>
                </a:lnTo>
                <a:lnTo>
                  <a:pt x="111639" y="0"/>
                </a:lnTo>
                <a:lnTo>
                  <a:pt x="0" y="0"/>
                </a:lnTo>
                <a:lnTo>
                  <a:pt x="0" y="186308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1" name="object 61"/>
          <p:cNvSpPr/>
          <p:nvPr/>
        </p:nvSpPr>
        <p:spPr>
          <a:xfrm>
            <a:off x="2666178" y="3674191"/>
            <a:ext cx="206629" cy="2745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2" name="object 62"/>
          <p:cNvSpPr/>
          <p:nvPr/>
        </p:nvSpPr>
        <p:spPr>
          <a:xfrm>
            <a:off x="2676500" y="3521685"/>
            <a:ext cx="185972" cy="304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3" name="object 63"/>
          <p:cNvSpPr/>
          <p:nvPr/>
        </p:nvSpPr>
        <p:spPr>
          <a:xfrm>
            <a:off x="2655843" y="3552176"/>
            <a:ext cx="228414" cy="31084"/>
          </a:xfrm>
          <a:custGeom>
            <a:avLst/>
            <a:gdLst/>
            <a:ahLst/>
            <a:cxnLst/>
            <a:rect l="l" t="t" r="r" b="b"/>
            <a:pathLst>
              <a:path w="107315" h="14605">
                <a:moveTo>
                  <a:pt x="0" y="14327"/>
                </a:moveTo>
                <a:lnTo>
                  <a:pt x="106789" y="14327"/>
                </a:lnTo>
                <a:lnTo>
                  <a:pt x="106789" y="0"/>
                </a:lnTo>
                <a:lnTo>
                  <a:pt x="0" y="0"/>
                </a:lnTo>
                <a:lnTo>
                  <a:pt x="0" y="14327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4" name="object 64"/>
          <p:cNvSpPr/>
          <p:nvPr/>
        </p:nvSpPr>
        <p:spPr>
          <a:xfrm>
            <a:off x="2655844" y="3582678"/>
            <a:ext cx="227296" cy="304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5" name="object 65"/>
          <p:cNvSpPr/>
          <p:nvPr/>
        </p:nvSpPr>
        <p:spPr>
          <a:xfrm>
            <a:off x="2159947" y="3389478"/>
            <a:ext cx="393307" cy="377089"/>
          </a:xfrm>
          <a:custGeom>
            <a:avLst/>
            <a:gdLst/>
            <a:ahLst/>
            <a:cxnLst/>
            <a:rect l="l" t="t" r="r" b="b"/>
            <a:pathLst>
              <a:path w="184784" h="177164">
                <a:moveTo>
                  <a:pt x="28583" y="0"/>
                </a:moveTo>
                <a:lnTo>
                  <a:pt x="15138" y="0"/>
                </a:lnTo>
                <a:lnTo>
                  <a:pt x="9704" y="5302"/>
                </a:lnTo>
                <a:lnTo>
                  <a:pt x="9704" y="42995"/>
                </a:lnTo>
                <a:lnTo>
                  <a:pt x="0" y="42995"/>
                </a:lnTo>
                <a:lnTo>
                  <a:pt x="0" y="83276"/>
                </a:lnTo>
                <a:lnTo>
                  <a:pt x="7574" y="119659"/>
                </a:lnTo>
                <a:lnTo>
                  <a:pt x="28232" y="149372"/>
                </a:lnTo>
                <a:lnTo>
                  <a:pt x="58872" y="169405"/>
                </a:lnTo>
                <a:lnTo>
                  <a:pt x="96393" y="176752"/>
                </a:lnTo>
                <a:lnTo>
                  <a:pt x="112002" y="175530"/>
                </a:lnTo>
                <a:lnTo>
                  <a:pt x="154175" y="158106"/>
                </a:lnTo>
                <a:lnTo>
                  <a:pt x="169864" y="143599"/>
                </a:lnTo>
                <a:lnTo>
                  <a:pt x="96393" y="143599"/>
                </a:lnTo>
                <a:lnTo>
                  <a:pt x="72180" y="138858"/>
                </a:lnTo>
                <a:lnTo>
                  <a:pt x="52407" y="125930"/>
                </a:lnTo>
                <a:lnTo>
                  <a:pt x="39074" y="106756"/>
                </a:lnTo>
                <a:lnTo>
                  <a:pt x="34184" y="83276"/>
                </a:lnTo>
                <a:lnTo>
                  <a:pt x="34184" y="45381"/>
                </a:lnTo>
                <a:lnTo>
                  <a:pt x="33976" y="42995"/>
                </a:lnTo>
                <a:lnTo>
                  <a:pt x="33916" y="5302"/>
                </a:lnTo>
                <a:lnTo>
                  <a:pt x="28583" y="0"/>
                </a:lnTo>
                <a:close/>
              </a:path>
              <a:path w="184784" h="177164">
                <a:moveTo>
                  <a:pt x="153232" y="107857"/>
                </a:moveTo>
                <a:lnTo>
                  <a:pt x="125259" y="136734"/>
                </a:lnTo>
                <a:lnTo>
                  <a:pt x="96393" y="143599"/>
                </a:lnTo>
                <a:lnTo>
                  <a:pt x="169864" y="143599"/>
                </a:lnTo>
                <a:lnTo>
                  <a:pt x="171721" y="141618"/>
                </a:lnTo>
                <a:lnTo>
                  <a:pt x="178734" y="131912"/>
                </a:lnTo>
                <a:lnTo>
                  <a:pt x="184441" y="121386"/>
                </a:lnTo>
                <a:lnTo>
                  <a:pt x="153232" y="107857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6" name="object 66"/>
          <p:cNvSpPr/>
          <p:nvPr/>
        </p:nvSpPr>
        <p:spPr>
          <a:xfrm>
            <a:off x="2469884" y="3582679"/>
            <a:ext cx="103307" cy="1931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7" name="object 67"/>
          <p:cNvSpPr/>
          <p:nvPr/>
        </p:nvSpPr>
        <p:spPr>
          <a:xfrm>
            <a:off x="2118620" y="3430154"/>
            <a:ext cx="83797" cy="102719"/>
          </a:xfrm>
          <a:custGeom>
            <a:avLst/>
            <a:gdLst/>
            <a:ahLst/>
            <a:cxnLst/>
            <a:rect l="l" t="t" r="r" b="b"/>
            <a:pathLst>
              <a:path w="39369" h="48260">
                <a:moveTo>
                  <a:pt x="34524" y="0"/>
                </a:moveTo>
                <a:lnTo>
                  <a:pt x="4342" y="0"/>
                </a:lnTo>
                <a:lnTo>
                  <a:pt x="0" y="4241"/>
                </a:lnTo>
                <a:lnTo>
                  <a:pt x="8" y="12424"/>
                </a:lnTo>
                <a:lnTo>
                  <a:pt x="1259" y="14971"/>
                </a:lnTo>
                <a:lnTo>
                  <a:pt x="3268" y="16725"/>
                </a:lnTo>
                <a:lnTo>
                  <a:pt x="1255" y="18467"/>
                </a:lnTo>
                <a:lnTo>
                  <a:pt x="0" y="21020"/>
                </a:lnTo>
                <a:lnTo>
                  <a:pt x="5" y="26746"/>
                </a:lnTo>
                <a:lnTo>
                  <a:pt x="1259" y="29305"/>
                </a:lnTo>
                <a:lnTo>
                  <a:pt x="3262" y="31047"/>
                </a:lnTo>
                <a:lnTo>
                  <a:pt x="1258" y="32795"/>
                </a:lnTo>
                <a:lnTo>
                  <a:pt x="0" y="35342"/>
                </a:lnTo>
                <a:lnTo>
                  <a:pt x="41" y="43520"/>
                </a:lnTo>
                <a:lnTo>
                  <a:pt x="4300" y="47761"/>
                </a:lnTo>
                <a:lnTo>
                  <a:pt x="34483" y="47761"/>
                </a:lnTo>
                <a:lnTo>
                  <a:pt x="38825" y="43520"/>
                </a:lnTo>
                <a:lnTo>
                  <a:pt x="38816" y="35342"/>
                </a:lnTo>
                <a:lnTo>
                  <a:pt x="37573" y="32795"/>
                </a:lnTo>
                <a:lnTo>
                  <a:pt x="35562" y="31047"/>
                </a:lnTo>
                <a:lnTo>
                  <a:pt x="37569" y="29299"/>
                </a:lnTo>
                <a:lnTo>
                  <a:pt x="38825" y="26746"/>
                </a:lnTo>
                <a:lnTo>
                  <a:pt x="38819" y="21020"/>
                </a:lnTo>
                <a:lnTo>
                  <a:pt x="37560" y="18461"/>
                </a:lnTo>
                <a:lnTo>
                  <a:pt x="35562" y="16719"/>
                </a:lnTo>
                <a:lnTo>
                  <a:pt x="37570" y="14965"/>
                </a:lnTo>
                <a:lnTo>
                  <a:pt x="38825" y="12424"/>
                </a:lnTo>
                <a:lnTo>
                  <a:pt x="38789" y="4241"/>
                </a:lnTo>
                <a:lnTo>
                  <a:pt x="34524" y="0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8" name="object 68"/>
          <p:cNvSpPr/>
          <p:nvPr/>
        </p:nvSpPr>
        <p:spPr>
          <a:xfrm>
            <a:off x="3007106" y="3480991"/>
            <a:ext cx="393307" cy="282479"/>
          </a:xfrm>
          <a:custGeom>
            <a:avLst/>
            <a:gdLst/>
            <a:ahLst/>
            <a:cxnLst/>
            <a:rect l="l" t="t" r="r" b="b"/>
            <a:pathLst>
              <a:path w="184784" h="132714">
                <a:moveTo>
                  <a:pt x="31220" y="64277"/>
                </a:moveTo>
                <a:lnTo>
                  <a:pt x="0" y="77687"/>
                </a:lnTo>
                <a:lnTo>
                  <a:pt x="5710" y="88124"/>
                </a:lnTo>
                <a:lnTo>
                  <a:pt x="12726" y="97744"/>
                </a:lnTo>
                <a:lnTo>
                  <a:pt x="43309" y="122002"/>
                </a:lnTo>
                <a:lnTo>
                  <a:pt x="88048" y="132564"/>
                </a:lnTo>
                <a:lnTo>
                  <a:pt x="125572" y="125284"/>
                </a:lnTo>
                <a:lnTo>
                  <a:pt x="156213" y="105431"/>
                </a:lnTo>
                <a:lnTo>
                  <a:pt x="160232" y="99703"/>
                </a:lnTo>
                <a:lnTo>
                  <a:pt x="88048" y="99703"/>
                </a:lnTo>
                <a:lnTo>
                  <a:pt x="77968" y="98925"/>
                </a:lnTo>
                <a:lnTo>
                  <a:pt x="39436" y="77231"/>
                </a:lnTo>
                <a:lnTo>
                  <a:pt x="34904" y="71016"/>
                </a:lnTo>
                <a:lnTo>
                  <a:pt x="31220" y="64277"/>
                </a:lnTo>
                <a:close/>
              </a:path>
              <a:path w="184784" h="132714">
                <a:moveTo>
                  <a:pt x="184447" y="0"/>
                </a:moveTo>
                <a:lnTo>
                  <a:pt x="150256" y="0"/>
                </a:lnTo>
                <a:lnTo>
                  <a:pt x="150256" y="39923"/>
                </a:lnTo>
                <a:lnTo>
                  <a:pt x="145367" y="63194"/>
                </a:lnTo>
                <a:lnTo>
                  <a:pt x="132036" y="82196"/>
                </a:lnTo>
                <a:lnTo>
                  <a:pt x="112262" y="95006"/>
                </a:lnTo>
                <a:lnTo>
                  <a:pt x="88048" y="99703"/>
                </a:lnTo>
                <a:lnTo>
                  <a:pt x="160232" y="99703"/>
                </a:lnTo>
                <a:lnTo>
                  <a:pt x="176872" y="75984"/>
                </a:lnTo>
                <a:lnTo>
                  <a:pt x="184447" y="39923"/>
                </a:lnTo>
                <a:lnTo>
                  <a:pt x="184447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9" name="object 69"/>
          <p:cNvSpPr/>
          <p:nvPr/>
        </p:nvSpPr>
        <p:spPr>
          <a:xfrm>
            <a:off x="3282915" y="3369151"/>
            <a:ext cx="105423" cy="195978"/>
          </a:xfrm>
          <a:custGeom>
            <a:avLst/>
            <a:gdLst/>
            <a:ahLst/>
            <a:cxnLst/>
            <a:rect l="l" t="t" r="r" b="b"/>
            <a:pathLst>
              <a:path w="49530" h="92075">
                <a:moveTo>
                  <a:pt x="18717" y="0"/>
                </a:moveTo>
                <a:lnTo>
                  <a:pt x="12359" y="0"/>
                </a:lnTo>
                <a:lnTo>
                  <a:pt x="11106" y="190"/>
                </a:lnTo>
                <a:lnTo>
                  <a:pt x="3507" y="2618"/>
                </a:lnTo>
                <a:lnTo>
                  <a:pt x="0" y="9376"/>
                </a:lnTo>
                <a:lnTo>
                  <a:pt x="25977" y="88388"/>
                </a:lnTo>
                <a:lnTo>
                  <a:pt x="32830" y="91853"/>
                </a:lnTo>
                <a:lnTo>
                  <a:pt x="45560" y="87779"/>
                </a:lnTo>
                <a:lnTo>
                  <a:pt x="49061" y="81021"/>
                </a:lnTo>
                <a:lnTo>
                  <a:pt x="23489" y="3232"/>
                </a:lnTo>
                <a:lnTo>
                  <a:pt x="18717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0" name="object 70"/>
          <p:cNvSpPr/>
          <p:nvPr/>
        </p:nvSpPr>
        <p:spPr>
          <a:xfrm>
            <a:off x="2986448" y="3582677"/>
            <a:ext cx="103320" cy="1931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1" name="object 71"/>
          <p:cNvSpPr/>
          <p:nvPr/>
        </p:nvSpPr>
        <p:spPr>
          <a:xfrm>
            <a:off x="3304601" y="3257317"/>
            <a:ext cx="210869" cy="2969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2" name="object 72"/>
          <p:cNvSpPr/>
          <p:nvPr/>
        </p:nvSpPr>
        <p:spPr>
          <a:xfrm>
            <a:off x="3335707" y="3277637"/>
            <a:ext cx="159485" cy="216252"/>
          </a:xfrm>
          <a:custGeom>
            <a:avLst/>
            <a:gdLst/>
            <a:ahLst/>
            <a:cxnLst/>
            <a:rect l="l" t="t" r="r" b="b"/>
            <a:pathLst>
              <a:path w="74930" h="101600">
                <a:moveTo>
                  <a:pt x="29729" y="0"/>
                </a:moveTo>
                <a:lnTo>
                  <a:pt x="24873" y="0"/>
                </a:lnTo>
                <a:lnTo>
                  <a:pt x="21121" y="2702"/>
                </a:lnTo>
                <a:lnTo>
                  <a:pt x="0" y="85322"/>
                </a:lnTo>
                <a:lnTo>
                  <a:pt x="3000" y="90213"/>
                </a:lnTo>
                <a:lnTo>
                  <a:pt x="48381" y="101242"/>
                </a:lnTo>
                <a:lnTo>
                  <a:pt x="53386" y="98349"/>
                </a:lnTo>
                <a:lnTo>
                  <a:pt x="74698" y="15001"/>
                </a:lnTo>
                <a:lnTo>
                  <a:pt x="71698" y="10110"/>
                </a:lnTo>
                <a:lnTo>
                  <a:pt x="30480" y="89"/>
                </a:lnTo>
                <a:lnTo>
                  <a:pt x="29729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3" name="object 73"/>
          <p:cNvSpPr/>
          <p:nvPr/>
        </p:nvSpPr>
        <p:spPr>
          <a:xfrm>
            <a:off x="3410030" y="3409815"/>
            <a:ext cx="104071" cy="102719"/>
          </a:xfrm>
          <a:custGeom>
            <a:avLst/>
            <a:gdLst/>
            <a:ahLst/>
            <a:cxnLst/>
            <a:rect l="l" t="t" r="r" b="b"/>
            <a:pathLst>
              <a:path w="48894" h="48260">
                <a:moveTo>
                  <a:pt x="44200" y="0"/>
                </a:moveTo>
                <a:lnTo>
                  <a:pt x="14011" y="0"/>
                </a:lnTo>
                <a:lnTo>
                  <a:pt x="9746" y="4241"/>
                </a:lnTo>
                <a:lnTo>
                  <a:pt x="9710" y="12424"/>
                </a:lnTo>
                <a:lnTo>
                  <a:pt x="10969" y="14977"/>
                </a:lnTo>
                <a:lnTo>
                  <a:pt x="12979" y="16719"/>
                </a:lnTo>
                <a:lnTo>
                  <a:pt x="10963" y="18473"/>
                </a:lnTo>
                <a:lnTo>
                  <a:pt x="9719" y="21020"/>
                </a:lnTo>
                <a:lnTo>
                  <a:pt x="9710" y="25631"/>
                </a:lnTo>
                <a:lnTo>
                  <a:pt x="10176" y="27259"/>
                </a:lnTo>
                <a:lnTo>
                  <a:pt x="10999" y="28661"/>
                </a:lnTo>
                <a:lnTo>
                  <a:pt x="4306" y="28661"/>
                </a:lnTo>
                <a:lnTo>
                  <a:pt x="0" y="32944"/>
                </a:lnTo>
                <a:lnTo>
                  <a:pt x="0" y="43531"/>
                </a:lnTo>
                <a:lnTo>
                  <a:pt x="4342" y="47773"/>
                </a:lnTo>
                <a:lnTo>
                  <a:pt x="34530" y="47773"/>
                </a:lnTo>
                <a:lnTo>
                  <a:pt x="38795" y="43531"/>
                </a:lnTo>
                <a:lnTo>
                  <a:pt x="38831" y="36475"/>
                </a:lnTo>
                <a:lnTo>
                  <a:pt x="38366" y="34841"/>
                </a:lnTo>
                <a:lnTo>
                  <a:pt x="37543" y="33439"/>
                </a:lnTo>
                <a:lnTo>
                  <a:pt x="44235" y="33439"/>
                </a:lnTo>
                <a:lnTo>
                  <a:pt x="48542" y="29162"/>
                </a:lnTo>
                <a:lnTo>
                  <a:pt x="48542" y="21020"/>
                </a:lnTo>
                <a:lnTo>
                  <a:pt x="47277" y="18467"/>
                </a:lnTo>
                <a:lnTo>
                  <a:pt x="45267" y="16725"/>
                </a:lnTo>
                <a:lnTo>
                  <a:pt x="47277" y="14971"/>
                </a:lnTo>
                <a:lnTo>
                  <a:pt x="48533" y="12424"/>
                </a:lnTo>
                <a:lnTo>
                  <a:pt x="48542" y="4241"/>
                </a:lnTo>
                <a:lnTo>
                  <a:pt x="44200" y="0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4" name="object 74"/>
          <p:cNvSpPr/>
          <p:nvPr/>
        </p:nvSpPr>
        <p:spPr>
          <a:xfrm>
            <a:off x="2521531" y="3175967"/>
            <a:ext cx="186517" cy="183814"/>
          </a:xfrm>
          <a:custGeom>
            <a:avLst/>
            <a:gdLst/>
            <a:ahLst/>
            <a:cxnLst/>
            <a:rect l="l" t="t" r="r" b="b"/>
            <a:pathLst>
              <a:path w="87630" h="86359">
                <a:moveTo>
                  <a:pt x="43687" y="0"/>
                </a:moveTo>
                <a:lnTo>
                  <a:pt x="26681" y="3378"/>
                </a:lnTo>
                <a:lnTo>
                  <a:pt x="12795" y="12591"/>
                </a:lnTo>
                <a:lnTo>
                  <a:pt x="3433" y="26256"/>
                </a:lnTo>
                <a:lnTo>
                  <a:pt x="0" y="42989"/>
                </a:lnTo>
                <a:lnTo>
                  <a:pt x="3433" y="59725"/>
                </a:lnTo>
                <a:lnTo>
                  <a:pt x="12795" y="73391"/>
                </a:lnTo>
                <a:lnTo>
                  <a:pt x="26681" y="82605"/>
                </a:lnTo>
                <a:lnTo>
                  <a:pt x="43687" y="85984"/>
                </a:lnTo>
                <a:lnTo>
                  <a:pt x="60692" y="82605"/>
                </a:lnTo>
                <a:lnTo>
                  <a:pt x="74578" y="73391"/>
                </a:lnTo>
                <a:lnTo>
                  <a:pt x="83941" y="59725"/>
                </a:lnTo>
                <a:lnTo>
                  <a:pt x="87374" y="42989"/>
                </a:lnTo>
                <a:lnTo>
                  <a:pt x="83941" y="26256"/>
                </a:lnTo>
                <a:lnTo>
                  <a:pt x="74578" y="12591"/>
                </a:lnTo>
                <a:lnTo>
                  <a:pt x="60692" y="3378"/>
                </a:lnTo>
                <a:lnTo>
                  <a:pt x="43687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5" name="object 75"/>
          <p:cNvSpPr/>
          <p:nvPr/>
        </p:nvSpPr>
        <p:spPr>
          <a:xfrm>
            <a:off x="2542213" y="3196291"/>
            <a:ext cx="145970" cy="143267"/>
          </a:xfrm>
          <a:custGeom>
            <a:avLst/>
            <a:gdLst/>
            <a:ahLst/>
            <a:cxnLst/>
            <a:rect l="l" t="t" r="r" b="b"/>
            <a:pathLst>
              <a:path w="68580" h="67309">
                <a:moveTo>
                  <a:pt x="33970" y="0"/>
                </a:moveTo>
                <a:lnTo>
                  <a:pt x="20745" y="2628"/>
                </a:lnTo>
                <a:lnTo>
                  <a:pt x="9947" y="9796"/>
                </a:lnTo>
                <a:lnTo>
                  <a:pt x="2668" y="20426"/>
                </a:lnTo>
                <a:lnTo>
                  <a:pt x="0" y="33439"/>
                </a:lnTo>
                <a:lnTo>
                  <a:pt x="2668" y="46457"/>
                </a:lnTo>
                <a:lnTo>
                  <a:pt x="9947" y="57086"/>
                </a:lnTo>
                <a:lnTo>
                  <a:pt x="20745" y="64251"/>
                </a:lnTo>
                <a:lnTo>
                  <a:pt x="33970" y="66878"/>
                </a:lnTo>
                <a:lnTo>
                  <a:pt x="47196" y="64251"/>
                </a:lnTo>
                <a:lnTo>
                  <a:pt x="57998" y="57086"/>
                </a:lnTo>
                <a:lnTo>
                  <a:pt x="65281" y="46457"/>
                </a:lnTo>
                <a:lnTo>
                  <a:pt x="67952" y="33439"/>
                </a:lnTo>
                <a:lnTo>
                  <a:pt x="65281" y="20426"/>
                </a:lnTo>
                <a:lnTo>
                  <a:pt x="57998" y="9796"/>
                </a:lnTo>
                <a:lnTo>
                  <a:pt x="47196" y="2628"/>
                </a:lnTo>
                <a:lnTo>
                  <a:pt x="33970" y="0"/>
                </a:lnTo>
                <a:close/>
              </a:path>
            </a:pathLst>
          </a:custGeom>
          <a:solidFill>
            <a:srgbClr val="FFFEF9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6" name="object 76"/>
          <p:cNvSpPr/>
          <p:nvPr/>
        </p:nvSpPr>
        <p:spPr>
          <a:xfrm>
            <a:off x="2821146" y="3175967"/>
            <a:ext cx="186517" cy="183814"/>
          </a:xfrm>
          <a:custGeom>
            <a:avLst/>
            <a:gdLst/>
            <a:ahLst/>
            <a:cxnLst/>
            <a:rect l="l" t="t" r="r" b="b"/>
            <a:pathLst>
              <a:path w="87630" h="86359">
                <a:moveTo>
                  <a:pt x="43687" y="0"/>
                </a:moveTo>
                <a:lnTo>
                  <a:pt x="26681" y="3378"/>
                </a:lnTo>
                <a:lnTo>
                  <a:pt x="12795" y="12591"/>
                </a:lnTo>
                <a:lnTo>
                  <a:pt x="3433" y="26256"/>
                </a:lnTo>
                <a:lnTo>
                  <a:pt x="0" y="42989"/>
                </a:lnTo>
                <a:lnTo>
                  <a:pt x="3433" y="59725"/>
                </a:lnTo>
                <a:lnTo>
                  <a:pt x="12795" y="73391"/>
                </a:lnTo>
                <a:lnTo>
                  <a:pt x="26681" y="82605"/>
                </a:lnTo>
                <a:lnTo>
                  <a:pt x="43687" y="85984"/>
                </a:lnTo>
                <a:lnTo>
                  <a:pt x="60688" y="82605"/>
                </a:lnTo>
                <a:lnTo>
                  <a:pt x="74573" y="73391"/>
                </a:lnTo>
                <a:lnTo>
                  <a:pt x="83935" y="59725"/>
                </a:lnTo>
                <a:lnTo>
                  <a:pt x="87368" y="42989"/>
                </a:lnTo>
                <a:lnTo>
                  <a:pt x="83935" y="26256"/>
                </a:lnTo>
                <a:lnTo>
                  <a:pt x="74573" y="12591"/>
                </a:lnTo>
                <a:lnTo>
                  <a:pt x="60688" y="3378"/>
                </a:lnTo>
                <a:lnTo>
                  <a:pt x="43687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7" name="object 77"/>
          <p:cNvSpPr/>
          <p:nvPr/>
        </p:nvSpPr>
        <p:spPr>
          <a:xfrm>
            <a:off x="2841815" y="3196291"/>
            <a:ext cx="145970" cy="143267"/>
          </a:xfrm>
          <a:custGeom>
            <a:avLst/>
            <a:gdLst/>
            <a:ahLst/>
            <a:cxnLst/>
            <a:rect l="l" t="t" r="r" b="b"/>
            <a:pathLst>
              <a:path w="68580" h="67309">
                <a:moveTo>
                  <a:pt x="33976" y="0"/>
                </a:moveTo>
                <a:lnTo>
                  <a:pt x="20750" y="2628"/>
                </a:lnTo>
                <a:lnTo>
                  <a:pt x="9950" y="9796"/>
                </a:lnTo>
                <a:lnTo>
                  <a:pt x="2669" y="20426"/>
                </a:lnTo>
                <a:lnTo>
                  <a:pt x="0" y="33439"/>
                </a:lnTo>
                <a:lnTo>
                  <a:pt x="2669" y="46457"/>
                </a:lnTo>
                <a:lnTo>
                  <a:pt x="9950" y="57086"/>
                </a:lnTo>
                <a:lnTo>
                  <a:pt x="20750" y="64251"/>
                </a:lnTo>
                <a:lnTo>
                  <a:pt x="33976" y="66878"/>
                </a:lnTo>
                <a:lnTo>
                  <a:pt x="47201" y="64251"/>
                </a:lnTo>
                <a:lnTo>
                  <a:pt x="58001" y="57086"/>
                </a:lnTo>
                <a:lnTo>
                  <a:pt x="65282" y="46457"/>
                </a:lnTo>
                <a:lnTo>
                  <a:pt x="67952" y="33439"/>
                </a:lnTo>
                <a:lnTo>
                  <a:pt x="65282" y="20426"/>
                </a:lnTo>
                <a:lnTo>
                  <a:pt x="58001" y="9796"/>
                </a:lnTo>
                <a:lnTo>
                  <a:pt x="47201" y="2628"/>
                </a:lnTo>
                <a:lnTo>
                  <a:pt x="33976" y="0"/>
                </a:lnTo>
                <a:close/>
              </a:path>
            </a:pathLst>
          </a:custGeom>
          <a:solidFill>
            <a:srgbClr val="FFFEF9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8" name="object 78"/>
          <p:cNvSpPr/>
          <p:nvPr/>
        </p:nvSpPr>
        <p:spPr>
          <a:xfrm>
            <a:off x="2562870" y="3216636"/>
            <a:ext cx="102558" cy="10168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9" name="object 79"/>
          <p:cNvSpPr/>
          <p:nvPr/>
        </p:nvSpPr>
        <p:spPr>
          <a:xfrm>
            <a:off x="2606274" y="3218532"/>
            <a:ext cx="60821" cy="67579"/>
          </a:xfrm>
          <a:custGeom>
            <a:avLst/>
            <a:gdLst/>
            <a:ahLst/>
            <a:cxnLst/>
            <a:rect l="l" t="t" r="r" b="b"/>
            <a:pathLst>
              <a:path w="28575" h="31750">
                <a:moveTo>
                  <a:pt x="10378" y="0"/>
                </a:moveTo>
                <a:lnTo>
                  <a:pt x="4300" y="2397"/>
                </a:lnTo>
                <a:lnTo>
                  <a:pt x="0" y="8237"/>
                </a:lnTo>
                <a:lnTo>
                  <a:pt x="0" y="24044"/>
                </a:lnTo>
                <a:lnTo>
                  <a:pt x="7384" y="31309"/>
                </a:lnTo>
                <a:lnTo>
                  <a:pt x="20871" y="31309"/>
                </a:lnTo>
                <a:lnTo>
                  <a:pt x="24843" y="29621"/>
                </a:lnTo>
                <a:lnTo>
                  <a:pt x="27790" y="26889"/>
                </a:lnTo>
                <a:lnTo>
                  <a:pt x="28005" y="25619"/>
                </a:lnTo>
                <a:lnTo>
                  <a:pt x="28142" y="24324"/>
                </a:lnTo>
                <a:lnTo>
                  <a:pt x="28142" y="22994"/>
                </a:lnTo>
                <a:lnTo>
                  <a:pt x="26807" y="15168"/>
                </a:lnTo>
                <a:lnTo>
                  <a:pt x="23101" y="8435"/>
                </a:lnTo>
                <a:lnTo>
                  <a:pt x="17475" y="3233"/>
                </a:lnTo>
                <a:lnTo>
                  <a:pt x="10378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0" name="object 80"/>
          <p:cNvSpPr/>
          <p:nvPr/>
        </p:nvSpPr>
        <p:spPr>
          <a:xfrm>
            <a:off x="2862472" y="3216638"/>
            <a:ext cx="102558" cy="1016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1" name="object 81"/>
          <p:cNvSpPr/>
          <p:nvPr/>
        </p:nvSpPr>
        <p:spPr>
          <a:xfrm>
            <a:off x="2905883" y="3218532"/>
            <a:ext cx="60821" cy="67579"/>
          </a:xfrm>
          <a:custGeom>
            <a:avLst/>
            <a:gdLst/>
            <a:ahLst/>
            <a:cxnLst/>
            <a:rect l="l" t="t" r="r" b="b"/>
            <a:pathLst>
              <a:path w="28575" h="31750">
                <a:moveTo>
                  <a:pt x="10378" y="0"/>
                </a:moveTo>
                <a:lnTo>
                  <a:pt x="4300" y="2397"/>
                </a:lnTo>
                <a:lnTo>
                  <a:pt x="0" y="8237"/>
                </a:lnTo>
                <a:lnTo>
                  <a:pt x="0" y="24044"/>
                </a:lnTo>
                <a:lnTo>
                  <a:pt x="7390" y="31309"/>
                </a:lnTo>
                <a:lnTo>
                  <a:pt x="20877" y="31309"/>
                </a:lnTo>
                <a:lnTo>
                  <a:pt x="24843" y="29621"/>
                </a:lnTo>
                <a:lnTo>
                  <a:pt x="27796" y="26889"/>
                </a:lnTo>
                <a:lnTo>
                  <a:pt x="28005" y="25619"/>
                </a:lnTo>
                <a:lnTo>
                  <a:pt x="28142" y="24324"/>
                </a:lnTo>
                <a:lnTo>
                  <a:pt x="28142" y="22994"/>
                </a:lnTo>
                <a:lnTo>
                  <a:pt x="26807" y="15168"/>
                </a:lnTo>
                <a:lnTo>
                  <a:pt x="23101" y="8435"/>
                </a:lnTo>
                <a:lnTo>
                  <a:pt x="17475" y="3233"/>
                </a:lnTo>
                <a:lnTo>
                  <a:pt x="10378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xfrm>
            <a:off x="24766687" y="36918236"/>
            <a:ext cx="3915502" cy="780681"/>
          </a:xfrm>
          <a:prstGeom prst="rect">
            <a:avLst/>
          </a:prstGeom>
        </p:spPr>
        <p:txBody>
          <a:bodyPr vert="horz" wrap="square" lIns="0" tIns="10813" rIns="0" bIns="0" rtlCol="0">
            <a:spAutoFit/>
          </a:bodyPr>
          <a:lstStyle/>
          <a:p>
            <a:pPr marL="27032">
              <a:spcBef>
                <a:spcPts val="85"/>
              </a:spcBef>
            </a:pPr>
            <a:r>
              <a:rPr spc="-511" dirty="0"/>
              <a:t>Г</a:t>
            </a:r>
            <a:r>
              <a:rPr spc="-85" dirty="0"/>
              <a:t>о</a:t>
            </a:r>
            <a:r>
              <a:rPr spc="-11" dirty="0"/>
              <a:t>ло</a:t>
            </a:r>
            <a:r>
              <a:rPr spc="-74" dirty="0"/>
              <a:t>с</a:t>
            </a:r>
            <a:r>
              <a:rPr spc="-11" dirty="0"/>
              <a:t>ование</a:t>
            </a:r>
          </a:p>
        </p:txBody>
      </p:sp>
      <p:sp>
        <p:nvSpPr>
          <p:cNvPr id="84" name="object 45"/>
          <p:cNvSpPr/>
          <p:nvPr/>
        </p:nvSpPr>
        <p:spPr>
          <a:xfrm>
            <a:off x="1698769" y="24761968"/>
            <a:ext cx="8414887" cy="5341412"/>
          </a:xfrm>
          <a:custGeom>
            <a:avLst/>
            <a:gdLst/>
            <a:ahLst/>
            <a:cxnLst/>
            <a:rect l="l" t="t" r="r" b="b"/>
            <a:pathLst>
              <a:path w="3953510" h="2509519">
                <a:moveTo>
                  <a:pt x="0" y="2509494"/>
                </a:moveTo>
                <a:lnTo>
                  <a:pt x="3952969" y="2509494"/>
                </a:lnTo>
                <a:lnTo>
                  <a:pt x="3952969" y="0"/>
                </a:lnTo>
                <a:lnTo>
                  <a:pt x="0" y="0"/>
                </a:lnTo>
                <a:lnTo>
                  <a:pt x="0" y="2509494"/>
                </a:lnTo>
                <a:close/>
              </a:path>
            </a:pathLst>
          </a:custGeom>
          <a:blipFill>
            <a:blip r:embed="rId24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5" name="object 46"/>
          <p:cNvSpPr/>
          <p:nvPr/>
        </p:nvSpPr>
        <p:spPr>
          <a:xfrm>
            <a:off x="10996111" y="24751649"/>
            <a:ext cx="8414887" cy="5341412"/>
          </a:xfrm>
          <a:custGeom>
            <a:avLst/>
            <a:gdLst/>
            <a:ahLst/>
            <a:cxnLst/>
            <a:rect l="l" t="t" r="r" b="b"/>
            <a:pathLst>
              <a:path w="3953509" h="2509519">
                <a:moveTo>
                  <a:pt x="0" y="2509494"/>
                </a:moveTo>
                <a:lnTo>
                  <a:pt x="3952969" y="2509494"/>
                </a:lnTo>
                <a:lnTo>
                  <a:pt x="3952969" y="0"/>
                </a:lnTo>
                <a:lnTo>
                  <a:pt x="0" y="0"/>
                </a:lnTo>
                <a:lnTo>
                  <a:pt x="0" y="2509494"/>
                </a:lnTo>
                <a:close/>
              </a:path>
            </a:pathLst>
          </a:custGeom>
          <a:blipFill>
            <a:blip r:embed="rId25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6" name="object 47"/>
          <p:cNvSpPr/>
          <p:nvPr/>
        </p:nvSpPr>
        <p:spPr>
          <a:xfrm>
            <a:off x="20288993" y="24761968"/>
            <a:ext cx="8414887" cy="5341412"/>
          </a:xfrm>
          <a:custGeom>
            <a:avLst/>
            <a:gdLst/>
            <a:ahLst/>
            <a:cxnLst/>
            <a:rect l="l" t="t" r="r" b="b"/>
            <a:pathLst>
              <a:path w="3953509" h="2509519">
                <a:moveTo>
                  <a:pt x="0" y="2509494"/>
                </a:moveTo>
                <a:lnTo>
                  <a:pt x="3952969" y="2509494"/>
                </a:lnTo>
                <a:lnTo>
                  <a:pt x="3952969" y="0"/>
                </a:lnTo>
                <a:lnTo>
                  <a:pt x="0" y="0"/>
                </a:lnTo>
                <a:lnTo>
                  <a:pt x="0" y="2509494"/>
                </a:lnTo>
                <a:close/>
              </a:path>
            </a:pathLst>
          </a:custGeom>
          <a:blipFill>
            <a:blip r:embed="rId26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" name="TextBox 3"/>
          <p:cNvSpPr txBox="1"/>
          <p:nvPr/>
        </p:nvSpPr>
        <p:spPr>
          <a:xfrm>
            <a:off x="24205406" y="2809081"/>
            <a:ext cx="5140164" cy="646331"/>
          </a:xfrm>
          <a:prstGeom prst="rect">
            <a:avLst/>
          </a:prstGeom>
          <a:solidFill>
            <a:srgbClr val="00B7AC"/>
          </a:solidFill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Gilroy Bold" panose="00000800000000000000" pitchFamily="2" charset="-52"/>
              </a:rPr>
              <a:t>БОЛЬШИЕ ВЫЗОВЫ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6497"/>
            <a:ext cx="30267103" cy="5038660"/>
          </a:xfrm>
          <a:custGeom>
            <a:avLst/>
            <a:gdLst/>
            <a:ahLst/>
            <a:cxnLst/>
            <a:rect l="l" t="t" r="r" b="b"/>
            <a:pathLst>
              <a:path w="14220190" h="2367280">
                <a:moveTo>
                  <a:pt x="0" y="2367183"/>
                </a:moveTo>
                <a:lnTo>
                  <a:pt x="14219990" y="2367183"/>
                </a:lnTo>
                <a:lnTo>
                  <a:pt x="14219990" y="0"/>
                </a:lnTo>
                <a:lnTo>
                  <a:pt x="0" y="0"/>
                </a:lnTo>
                <a:lnTo>
                  <a:pt x="0" y="2367183"/>
                </a:lnTo>
                <a:close/>
              </a:path>
            </a:pathLst>
          </a:custGeom>
          <a:solidFill>
            <a:srgbClr val="00B7AC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" name="object 2"/>
          <p:cNvSpPr txBox="1"/>
          <p:nvPr/>
        </p:nvSpPr>
        <p:spPr>
          <a:xfrm>
            <a:off x="20080447" y="23423865"/>
            <a:ext cx="8614920" cy="4683616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      Поэтому нами было решено реализовать следующий метод</a:t>
            </a:r>
            <a:r>
              <a:rPr lang="en-US" sz="2980" spc="-117" dirty="0">
                <a:solidFill>
                  <a:srgbClr val="00B7AC"/>
                </a:solidFill>
                <a:latin typeface="Gilroy"/>
                <a:cs typeface="Gilroy"/>
              </a:rPr>
              <a:t>, 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который учитывает приведённые ранее недочёты. 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Метод </a:t>
            </a:r>
            <a:r>
              <a:rPr lang="ru-RU" sz="2980" b="1" spc="-117" dirty="0" err="1">
                <a:solidFill>
                  <a:srgbClr val="00B7AC"/>
                </a:solidFill>
                <a:latin typeface="Gilroy"/>
                <a:cs typeface="Gilroy"/>
              </a:rPr>
              <a:t>Advantage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lang="ru-RU" sz="2980" b="1" spc="-117" dirty="0" err="1">
                <a:solidFill>
                  <a:srgbClr val="00B7AC"/>
                </a:solidFill>
                <a:latin typeface="Gilroy"/>
                <a:cs typeface="Gilroy"/>
              </a:rPr>
              <a:t>Actor-Critic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 (A2C) 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состоит из двух нейронных сетей. Первая (</a:t>
            </a:r>
            <a:r>
              <a:rPr lang="ru-RU" sz="2980" spc="-117" dirty="0" err="1">
                <a:solidFill>
                  <a:srgbClr val="00B7AC"/>
                </a:solidFill>
                <a:latin typeface="Gilroy"/>
                <a:cs typeface="Gilroy"/>
              </a:rPr>
              <a:t>actor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) предсказывает действие. Вторая (</a:t>
            </a:r>
            <a:r>
              <a:rPr lang="ru-RU" sz="2980" spc="-117" dirty="0" err="1">
                <a:solidFill>
                  <a:srgbClr val="00B7AC"/>
                </a:solidFill>
                <a:latin typeface="Gilroy"/>
                <a:cs typeface="Gilroy"/>
              </a:rPr>
              <a:t>critic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) анализирует результат первой сети, вычисляет ценность этого действия в данном состоянии, после чего первая сеть обновляет свои параметры в зависимости от выданных значений второй сети.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74535" y="6121571"/>
            <a:ext cx="27049010" cy="2250110"/>
          </a:xfrm>
          <a:prstGeom prst="rect">
            <a:avLst/>
          </a:prstGeom>
        </p:spPr>
        <p:txBody>
          <a:bodyPr vert="horz" wrap="square" lIns="0" tIns="33789" rIns="0" bIns="0" rtlCol="0">
            <a:spAutoFit/>
          </a:bodyPr>
          <a:lstStyle/>
          <a:p>
            <a:pPr marL="27032" algn="ctr">
              <a:spcBef>
                <a:spcPts val="266"/>
              </a:spcBef>
            </a:pPr>
            <a:r>
              <a:rPr lang="ru-RU" sz="7200" spc="32" dirty="0"/>
              <a:t>Автоматизация создания алгоритмов устойчивого движения роботов с помощью обучения с подкреплением</a:t>
            </a:r>
            <a:endParaRPr sz="7200" spc="-64" dirty="0"/>
          </a:p>
        </p:txBody>
      </p:sp>
      <p:sp>
        <p:nvSpPr>
          <p:cNvPr id="8" name="object 8"/>
          <p:cNvSpPr txBox="1"/>
          <p:nvPr/>
        </p:nvSpPr>
        <p:spPr>
          <a:xfrm>
            <a:off x="6964280" y="9098140"/>
            <a:ext cx="7891829" cy="795693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>
              <a:spcBef>
                <a:spcPts val="202"/>
              </a:spcBef>
            </a:pPr>
            <a:r>
              <a:rPr sz="5002" b="1" spc="-21" dirty="0">
                <a:solidFill>
                  <a:srgbClr val="00B7AC"/>
                </a:solidFill>
                <a:latin typeface="Gilroy"/>
                <a:cs typeface="Gilroy"/>
              </a:rPr>
              <a:t>Проблема </a:t>
            </a:r>
            <a:r>
              <a:rPr sz="5002" b="1" spc="-11" dirty="0">
                <a:solidFill>
                  <a:srgbClr val="00B7AC"/>
                </a:solidFill>
                <a:latin typeface="Gilroy"/>
                <a:cs typeface="Gilroy"/>
              </a:rPr>
              <a:t>и </a:t>
            </a:r>
            <a:r>
              <a:rPr sz="5002" b="1" spc="-21" dirty="0">
                <a:solidFill>
                  <a:srgbClr val="00B7AC"/>
                </a:solidFill>
                <a:latin typeface="Gilroy"/>
                <a:cs typeface="Gilroy"/>
              </a:rPr>
              <a:t>актуальность</a:t>
            </a:r>
            <a:endParaRPr sz="5002" dirty="0">
              <a:latin typeface="Gilroy"/>
              <a:cs typeface="Gilroy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77738" y="17565998"/>
            <a:ext cx="3131592" cy="795693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>
              <a:spcBef>
                <a:spcPts val="202"/>
              </a:spcBef>
            </a:pPr>
            <a:r>
              <a:rPr sz="5002" b="1" spc="-11" dirty="0">
                <a:solidFill>
                  <a:srgbClr val="00B7AC"/>
                </a:solidFill>
                <a:latin typeface="Gilroy"/>
                <a:cs typeface="Gilroy"/>
              </a:rPr>
              <a:t>Па</a:t>
            </a:r>
            <a:r>
              <a:rPr sz="5002" b="1" spc="-117" dirty="0">
                <a:solidFill>
                  <a:srgbClr val="00B7AC"/>
                </a:solidFill>
                <a:latin typeface="Gilroy"/>
                <a:cs typeface="Gilroy"/>
              </a:rPr>
              <a:t>р</a:t>
            </a:r>
            <a:r>
              <a:rPr sz="5002" b="1" spc="-11" dirty="0">
                <a:solidFill>
                  <a:srgbClr val="00B7AC"/>
                </a:solidFill>
                <a:latin typeface="Gilroy"/>
                <a:cs typeface="Gilroy"/>
              </a:rPr>
              <a:t>тнеры</a:t>
            </a:r>
            <a:endParaRPr sz="5002" dirty="0">
              <a:latin typeface="Gilroy"/>
              <a:cs typeface="Gilroy"/>
            </a:endParaRPr>
          </a:p>
        </p:txBody>
      </p:sp>
      <p:sp>
        <p:nvSpPr>
          <p:cNvPr id="10" name="object 10"/>
          <p:cNvSpPr/>
          <p:nvPr/>
        </p:nvSpPr>
        <p:spPr>
          <a:xfrm flipV="1">
            <a:off x="1878807" y="9970605"/>
            <a:ext cx="17605720" cy="116025"/>
          </a:xfrm>
          <a:custGeom>
            <a:avLst/>
            <a:gdLst/>
            <a:ahLst/>
            <a:cxnLst/>
            <a:rect l="l" t="t" r="r" b="b"/>
            <a:pathLst>
              <a:path w="8347709">
                <a:moveTo>
                  <a:pt x="0" y="0"/>
                </a:moveTo>
                <a:lnTo>
                  <a:pt x="8347271" y="0"/>
                </a:lnTo>
              </a:path>
            </a:pathLst>
          </a:custGeom>
          <a:ln w="67636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1" name="object 11"/>
          <p:cNvSpPr/>
          <p:nvPr/>
        </p:nvSpPr>
        <p:spPr>
          <a:xfrm flipV="1">
            <a:off x="10712299" y="18508768"/>
            <a:ext cx="8460665" cy="45719"/>
          </a:xfrm>
          <a:custGeom>
            <a:avLst/>
            <a:gdLst/>
            <a:ahLst/>
            <a:cxnLst/>
            <a:rect l="l" t="t" r="r" b="b"/>
            <a:pathLst>
              <a:path w="4013835">
                <a:moveTo>
                  <a:pt x="0" y="0"/>
                </a:moveTo>
                <a:lnTo>
                  <a:pt x="4013256" y="0"/>
                </a:lnTo>
              </a:path>
            </a:pathLst>
          </a:custGeom>
          <a:ln w="67636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2" name="object 12"/>
          <p:cNvSpPr txBox="1"/>
          <p:nvPr/>
        </p:nvSpPr>
        <p:spPr>
          <a:xfrm>
            <a:off x="12297542" y="21612944"/>
            <a:ext cx="6857876" cy="795693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>
              <a:spcBef>
                <a:spcPts val="202"/>
              </a:spcBef>
            </a:pPr>
            <a:r>
              <a:rPr sz="5002" b="1" spc="-32" dirty="0">
                <a:solidFill>
                  <a:srgbClr val="00B7AC"/>
                </a:solidFill>
                <a:latin typeface="Gilroy"/>
                <a:cs typeface="Gilroy"/>
              </a:rPr>
              <a:t>Решение </a:t>
            </a:r>
            <a:r>
              <a:rPr sz="5002" b="1" spc="-11" dirty="0">
                <a:solidFill>
                  <a:srgbClr val="00B7AC"/>
                </a:solidFill>
                <a:latin typeface="Gilroy"/>
                <a:cs typeface="Gilroy"/>
              </a:rPr>
              <a:t>и</a:t>
            </a:r>
            <a:r>
              <a:rPr sz="5002" b="1" spc="-117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sz="5002" b="1" spc="-74" dirty="0">
                <a:solidFill>
                  <a:srgbClr val="00B7AC"/>
                </a:solidFill>
                <a:latin typeface="Gilroy"/>
                <a:cs typeface="Gilroy"/>
              </a:rPr>
              <a:t>результаты</a:t>
            </a:r>
            <a:endParaRPr sz="5002" dirty="0">
              <a:latin typeface="Gilroy"/>
              <a:cs typeface="Gilroy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902289" y="8981281"/>
            <a:ext cx="2770723" cy="795693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>
              <a:spcBef>
                <a:spcPts val="202"/>
              </a:spcBef>
            </a:pPr>
            <a:r>
              <a:rPr sz="5002" b="1" spc="-106" dirty="0" err="1">
                <a:solidFill>
                  <a:srgbClr val="00B7AC"/>
                </a:solidFill>
                <a:latin typeface="Gilroy"/>
                <a:cs typeface="Gilroy"/>
              </a:rPr>
              <a:t>Гипотез</a:t>
            </a:r>
            <a:r>
              <a:rPr lang="ru-RU" sz="5002" b="1" spc="-106" dirty="0">
                <a:solidFill>
                  <a:srgbClr val="00B7AC"/>
                </a:solidFill>
                <a:latin typeface="Gilroy"/>
                <a:cs typeface="Gilroy"/>
              </a:rPr>
              <a:t>а</a:t>
            </a:r>
            <a:endParaRPr sz="5002" dirty="0">
              <a:latin typeface="Gilroy"/>
              <a:cs typeface="Gilroy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78808" y="22651562"/>
            <a:ext cx="26751298" cy="45719"/>
          </a:xfrm>
          <a:custGeom>
            <a:avLst/>
            <a:gdLst/>
            <a:ahLst/>
            <a:cxnLst/>
            <a:rect l="l" t="t" r="r" b="b"/>
            <a:pathLst>
              <a:path w="8347709">
                <a:moveTo>
                  <a:pt x="0" y="0"/>
                </a:moveTo>
                <a:lnTo>
                  <a:pt x="8347271" y="0"/>
                </a:lnTo>
              </a:path>
            </a:pathLst>
          </a:custGeom>
          <a:ln w="67630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5" name="object 15"/>
          <p:cNvSpPr/>
          <p:nvPr/>
        </p:nvSpPr>
        <p:spPr>
          <a:xfrm flipV="1">
            <a:off x="20014406" y="10048081"/>
            <a:ext cx="8771887" cy="45719"/>
          </a:xfrm>
          <a:custGeom>
            <a:avLst/>
            <a:gdLst/>
            <a:ahLst/>
            <a:cxnLst/>
            <a:rect l="l" t="t" r="r" b="b"/>
            <a:pathLst>
              <a:path w="4013835">
                <a:moveTo>
                  <a:pt x="0" y="0"/>
                </a:moveTo>
                <a:lnTo>
                  <a:pt x="4013256" y="0"/>
                </a:lnTo>
              </a:path>
            </a:pathLst>
          </a:custGeom>
          <a:ln w="67630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6" name="object 16"/>
          <p:cNvSpPr txBox="1"/>
          <p:nvPr/>
        </p:nvSpPr>
        <p:spPr>
          <a:xfrm>
            <a:off x="1878806" y="10429081"/>
            <a:ext cx="7924800" cy="10599082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 marR="10813" algn="just">
              <a:spcBef>
                <a:spcPts val="200"/>
              </a:spcBef>
            </a:pPr>
            <a:r>
              <a:rPr lang="ru-RU" sz="2980" spc="-160" dirty="0">
                <a:solidFill>
                  <a:srgbClr val="00B7AC"/>
                </a:solidFill>
                <a:latin typeface="Gilroy"/>
                <a:cs typeface="Gilroy"/>
              </a:rPr>
              <a:t>       В современном мире робототехника имеет особое значение. Роботизированные системы можно встретить на каждом шагу: в медицине, сфере производства, транспортных услуг и систем, коммуникаций, социального обслуживания и т.д. Но сейчас стоит задача в создании алгоритма, который позволит роботам вести себя более естественно, приближенно к движениям живых организмов. Это позволит расширить спектр возможного применения роботизированных систем, что значительно упростит жизнь.</a:t>
            </a:r>
          </a:p>
          <a:p>
            <a:pPr marL="27032" marR="10813" algn="just">
              <a:spcBef>
                <a:spcPts val="200"/>
              </a:spcBef>
            </a:pPr>
            <a:r>
              <a:rPr lang="ru-RU" sz="2980" b="1" spc="-160" dirty="0">
                <a:solidFill>
                  <a:srgbClr val="00B7AC"/>
                </a:solidFill>
                <a:latin typeface="Gilroy"/>
                <a:cs typeface="Gilroy"/>
              </a:rPr>
              <a:t>       Актуальность</a:t>
            </a:r>
            <a:r>
              <a:rPr lang="en-US" sz="2980" spc="-160" dirty="0">
                <a:solidFill>
                  <a:srgbClr val="00B7AC"/>
                </a:solidFill>
                <a:latin typeface="Gilroy"/>
                <a:cs typeface="Gilroy"/>
              </a:rPr>
              <a:t>: </a:t>
            </a:r>
            <a:r>
              <a:rPr lang="ru-RU" sz="2980" spc="-160" dirty="0">
                <a:solidFill>
                  <a:srgbClr val="00B7AC"/>
                </a:solidFill>
                <a:latin typeface="Gilroy"/>
                <a:cs typeface="Gilroy"/>
              </a:rPr>
              <a:t>Шагающие роботы позволяют решать широкий класс задач, однако в настоящее время они используются только в экспериментальных образцах. Использование шагающего робота целесообразно, когда</a:t>
            </a:r>
            <a:r>
              <a:rPr lang="en-US" sz="2980" spc="-160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lang="ru-RU" sz="2980" spc="-160" dirty="0">
                <a:solidFill>
                  <a:srgbClr val="00B7AC"/>
                </a:solidFill>
                <a:latin typeface="Gilroy"/>
                <a:cs typeface="Gilroy"/>
              </a:rPr>
              <a:t>препятствия непреодолимы для гусеничного и колесного робота. Это могут быть предметы высотой больше чем высота шасси робота или болотистые местности, а применение шасси больших габаритов не приемлемо ввиду использования робота</a:t>
            </a:r>
          </a:p>
        </p:txBody>
      </p:sp>
      <p:sp>
        <p:nvSpPr>
          <p:cNvPr id="18" name="object 18"/>
          <p:cNvSpPr/>
          <p:nvPr/>
        </p:nvSpPr>
        <p:spPr>
          <a:xfrm>
            <a:off x="22287223" y="2667721"/>
            <a:ext cx="1601613" cy="1604316"/>
          </a:xfrm>
          <a:custGeom>
            <a:avLst/>
            <a:gdLst/>
            <a:ahLst/>
            <a:cxnLst/>
            <a:rect l="l" t="t" r="r" b="b"/>
            <a:pathLst>
              <a:path w="752475" h="753744">
                <a:moveTo>
                  <a:pt x="444088" y="587932"/>
                </a:moveTo>
                <a:lnTo>
                  <a:pt x="436704" y="589400"/>
                </a:lnTo>
                <a:lnTo>
                  <a:pt x="430737" y="593426"/>
                </a:lnTo>
                <a:lnTo>
                  <a:pt x="426747" y="599444"/>
                </a:lnTo>
                <a:lnTo>
                  <a:pt x="425292" y="606888"/>
                </a:lnTo>
                <a:lnTo>
                  <a:pt x="426747" y="614310"/>
                </a:lnTo>
                <a:lnTo>
                  <a:pt x="430737" y="620309"/>
                </a:lnTo>
                <a:lnTo>
                  <a:pt x="436704" y="624322"/>
                </a:lnTo>
                <a:lnTo>
                  <a:pt x="444088" y="625785"/>
                </a:lnTo>
                <a:lnTo>
                  <a:pt x="451502" y="624299"/>
                </a:lnTo>
                <a:lnTo>
                  <a:pt x="457560" y="620247"/>
                </a:lnTo>
                <a:lnTo>
                  <a:pt x="461647" y="614240"/>
                </a:lnTo>
                <a:lnTo>
                  <a:pt x="463146" y="606888"/>
                </a:lnTo>
                <a:lnTo>
                  <a:pt x="461647" y="599520"/>
                </a:lnTo>
                <a:lnTo>
                  <a:pt x="457560" y="593493"/>
                </a:lnTo>
                <a:lnTo>
                  <a:pt x="451502" y="589425"/>
                </a:lnTo>
                <a:lnTo>
                  <a:pt x="444088" y="587932"/>
                </a:lnTo>
                <a:close/>
              </a:path>
              <a:path w="752475" h="753744">
                <a:moveTo>
                  <a:pt x="543058" y="528318"/>
                </a:moveTo>
                <a:lnTo>
                  <a:pt x="535677" y="529786"/>
                </a:lnTo>
                <a:lnTo>
                  <a:pt x="529710" y="533813"/>
                </a:lnTo>
                <a:lnTo>
                  <a:pt x="525718" y="539834"/>
                </a:lnTo>
                <a:lnTo>
                  <a:pt x="524262" y="547281"/>
                </a:lnTo>
                <a:lnTo>
                  <a:pt x="525718" y="554707"/>
                </a:lnTo>
                <a:lnTo>
                  <a:pt x="529710" y="560703"/>
                </a:lnTo>
                <a:lnTo>
                  <a:pt x="535677" y="564711"/>
                </a:lnTo>
                <a:lnTo>
                  <a:pt x="543058" y="566172"/>
                </a:lnTo>
                <a:lnTo>
                  <a:pt x="550468" y="564686"/>
                </a:lnTo>
                <a:lnTo>
                  <a:pt x="556529" y="560636"/>
                </a:lnTo>
                <a:lnTo>
                  <a:pt x="560620" y="554631"/>
                </a:lnTo>
                <a:lnTo>
                  <a:pt x="562122" y="547281"/>
                </a:lnTo>
                <a:lnTo>
                  <a:pt x="560620" y="539912"/>
                </a:lnTo>
                <a:lnTo>
                  <a:pt x="556529" y="533883"/>
                </a:lnTo>
                <a:lnTo>
                  <a:pt x="550468" y="529812"/>
                </a:lnTo>
                <a:lnTo>
                  <a:pt x="543058" y="528318"/>
                </a:lnTo>
                <a:close/>
              </a:path>
              <a:path w="752475" h="753744">
                <a:moveTo>
                  <a:pt x="601305" y="421612"/>
                </a:moveTo>
                <a:lnTo>
                  <a:pt x="592081" y="423449"/>
                </a:lnTo>
                <a:lnTo>
                  <a:pt x="584623" y="428485"/>
                </a:lnTo>
                <a:lnTo>
                  <a:pt x="579634" y="436011"/>
                </a:lnTo>
                <a:lnTo>
                  <a:pt x="577815" y="445316"/>
                </a:lnTo>
                <a:lnTo>
                  <a:pt x="579634" y="454588"/>
                </a:lnTo>
                <a:lnTo>
                  <a:pt x="584623" y="462085"/>
                </a:lnTo>
                <a:lnTo>
                  <a:pt x="592081" y="467102"/>
                </a:lnTo>
                <a:lnTo>
                  <a:pt x="601305" y="468932"/>
                </a:lnTo>
                <a:lnTo>
                  <a:pt x="610568" y="467073"/>
                </a:lnTo>
                <a:lnTo>
                  <a:pt x="618140" y="462007"/>
                </a:lnTo>
                <a:lnTo>
                  <a:pt x="623248" y="454500"/>
                </a:lnTo>
                <a:lnTo>
                  <a:pt x="625123" y="445316"/>
                </a:lnTo>
                <a:lnTo>
                  <a:pt x="623248" y="436099"/>
                </a:lnTo>
                <a:lnTo>
                  <a:pt x="618140" y="428563"/>
                </a:lnTo>
                <a:lnTo>
                  <a:pt x="610568" y="423478"/>
                </a:lnTo>
                <a:lnTo>
                  <a:pt x="601305" y="421612"/>
                </a:lnTo>
                <a:close/>
              </a:path>
              <a:path w="752475" h="753744">
                <a:moveTo>
                  <a:pt x="602426" y="298389"/>
                </a:moveTo>
                <a:lnTo>
                  <a:pt x="591353" y="300590"/>
                </a:lnTo>
                <a:lnTo>
                  <a:pt x="582404" y="306629"/>
                </a:lnTo>
                <a:lnTo>
                  <a:pt x="576418" y="315656"/>
                </a:lnTo>
                <a:lnTo>
                  <a:pt x="574236" y="326823"/>
                </a:lnTo>
                <a:lnTo>
                  <a:pt x="576418" y="337952"/>
                </a:lnTo>
                <a:lnTo>
                  <a:pt x="582404" y="346947"/>
                </a:lnTo>
                <a:lnTo>
                  <a:pt x="591353" y="352963"/>
                </a:lnTo>
                <a:lnTo>
                  <a:pt x="602426" y="355157"/>
                </a:lnTo>
                <a:lnTo>
                  <a:pt x="613542" y="352927"/>
                </a:lnTo>
                <a:lnTo>
                  <a:pt x="622631" y="346851"/>
                </a:lnTo>
                <a:lnTo>
                  <a:pt x="628765" y="337844"/>
                </a:lnTo>
                <a:lnTo>
                  <a:pt x="631016" y="326823"/>
                </a:lnTo>
                <a:lnTo>
                  <a:pt x="628765" y="315767"/>
                </a:lnTo>
                <a:lnTo>
                  <a:pt x="622631" y="306728"/>
                </a:lnTo>
                <a:lnTo>
                  <a:pt x="613542" y="300627"/>
                </a:lnTo>
                <a:lnTo>
                  <a:pt x="602426" y="298389"/>
                </a:lnTo>
                <a:close/>
              </a:path>
              <a:path w="752475" h="753744">
                <a:moveTo>
                  <a:pt x="551045" y="194026"/>
                </a:moveTo>
                <a:lnTo>
                  <a:pt x="538125" y="196597"/>
                </a:lnTo>
                <a:lnTo>
                  <a:pt x="527683" y="203645"/>
                </a:lnTo>
                <a:lnTo>
                  <a:pt x="520700" y="214178"/>
                </a:lnTo>
                <a:lnTo>
                  <a:pt x="518154" y="227203"/>
                </a:lnTo>
                <a:lnTo>
                  <a:pt x="520700" y="240197"/>
                </a:lnTo>
                <a:lnTo>
                  <a:pt x="527683" y="250695"/>
                </a:lnTo>
                <a:lnTo>
                  <a:pt x="538125" y="257714"/>
                </a:lnTo>
                <a:lnTo>
                  <a:pt x="551045" y="260273"/>
                </a:lnTo>
                <a:lnTo>
                  <a:pt x="564010" y="257672"/>
                </a:lnTo>
                <a:lnTo>
                  <a:pt x="574611" y="250581"/>
                </a:lnTo>
                <a:lnTo>
                  <a:pt x="581764" y="240068"/>
                </a:lnTo>
                <a:lnTo>
                  <a:pt x="584389" y="227203"/>
                </a:lnTo>
                <a:lnTo>
                  <a:pt x="581764" y="214309"/>
                </a:lnTo>
                <a:lnTo>
                  <a:pt x="574611" y="203761"/>
                </a:lnTo>
                <a:lnTo>
                  <a:pt x="564010" y="196640"/>
                </a:lnTo>
                <a:lnTo>
                  <a:pt x="551045" y="194026"/>
                </a:lnTo>
                <a:close/>
              </a:path>
              <a:path w="752475" h="753744">
                <a:moveTo>
                  <a:pt x="443956" y="132373"/>
                </a:moveTo>
                <a:lnTo>
                  <a:pt x="429190" y="135310"/>
                </a:lnTo>
                <a:lnTo>
                  <a:pt x="417256" y="143364"/>
                </a:lnTo>
                <a:lnTo>
                  <a:pt x="409275" y="155401"/>
                </a:lnTo>
                <a:lnTo>
                  <a:pt x="406366" y="170286"/>
                </a:lnTo>
                <a:lnTo>
                  <a:pt x="409275" y="185129"/>
                </a:lnTo>
                <a:lnTo>
                  <a:pt x="417256" y="197125"/>
                </a:lnTo>
                <a:lnTo>
                  <a:pt x="429190" y="205149"/>
                </a:lnTo>
                <a:lnTo>
                  <a:pt x="443956" y="208074"/>
                </a:lnTo>
                <a:lnTo>
                  <a:pt x="458777" y="205102"/>
                </a:lnTo>
                <a:lnTo>
                  <a:pt x="470892" y="197000"/>
                </a:lnTo>
                <a:lnTo>
                  <a:pt x="479067" y="184988"/>
                </a:lnTo>
                <a:lnTo>
                  <a:pt x="482066" y="170286"/>
                </a:lnTo>
                <a:lnTo>
                  <a:pt x="479067" y="155547"/>
                </a:lnTo>
                <a:lnTo>
                  <a:pt x="470892" y="143494"/>
                </a:lnTo>
                <a:lnTo>
                  <a:pt x="458777" y="135359"/>
                </a:lnTo>
                <a:lnTo>
                  <a:pt x="443956" y="132373"/>
                </a:lnTo>
                <a:close/>
              </a:path>
              <a:path w="752475" h="753744">
                <a:moveTo>
                  <a:pt x="324640" y="127643"/>
                </a:moveTo>
                <a:lnTo>
                  <a:pt x="308030" y="130946"/>
                </a:lnTo>
                <a:lnTo>
                  <a:pt x="294606" y="140004"/>
                </a:lnTo>
                <a:lnTo>
                  <a:pt x="285628" y="153545"/>
                </a:lnTo>
                <a:lnTo>
                  <a:pt x="282355" y="170292"/>
                </a:lnTo>
                <a:lnTo>
                  <a:pt x="285628" y="186992"/>
                </a:lnTo>
                <a:lnTo>
                  <a:pt x="294606" y="200486"/>
                </a:lnTo>
                <a:lnTo>
                  <a:pt x="308030" y="209509"/>
                </a:lnTo>
                <a:lnTo>
                  <a:pt x="324640" y="212798"/>
                </a:lnTo>
                <a:lnTo>
                  <a:pt x="341315" y="209454"/>
                </a:lnTo>
                <a:lnTo>
                  <a:pt x="354945" y="200338"/>
                </a:lnTo>
                <a:lnTo>
                  <a:pt x="364142" y="186826"/>
                </a:lnTo>
                <a:lnTo>
                  <a:pt x="367516" y="170292"/>
                </a:lnTo>
                <a:lnTo>
                  <a:pt x="364142" y="153708"/>
                </a:lnTo>
                <a:lnTo>
                  <a:pt x="354945" y="140150"/>
                </a:lnTo>
                <a:lnTo>
                  <a:pt x="341315" y="131000"/>
                </a:lnTo>
                <a:lnTo>
                  <a:pt x="324640" y="127643"/>
                </a:lnTo>
                <a:close/>
              </a:path>
              <a:path w="752475" h="753744">
                <a:moveTo>
                  <a:pt x="220045" y="185145"/>
                </a:moveTo>
                <a:lnTo>
                  <a:pt x="203434" y="188450"/>
                </a:lnTo>
                <a:lnTo>
                  <a:pt x="190012" y="197514"/>
                </a:lnTo>
                <a:lnTo>
                  <a:pt x="181037" y="211056"/>
                </a:lnTo>
                <a:lnTo>
                  <a:pt x="177766" y="227800"/>
                </a:lnTo>
                <a:lnTo>
                  <a:pt x="181037" y="244500"/>
                </a:lnTo>
                <a:lnTo>
                  <a:pt x="190012" y="257996"/>
                </a:lnTo>
                <a:lnTo>
                  <a:pt x="203434" y="267022"/>
                </a:lnTo>
                <a:lnTo>
                  <a:pt x="220045" y="270312"/>
                </a:lnTo>
                <a:lnTo>
                  <a:pt x="236717" y="266967"/>
                </a:lnTo>
                <a:lnTo>
                  <a:pt x="250348" y="257849"/>
                </a:lnTo>
                <a:lnTo>
                  <a:pt x="259546" y="244334"/>
                </a:lnTo>
                <a:lnTo>
                  <a:pt x="262921" y="227800"/>
                </a:lnTo>
                <a:lnTo>
                  <a:pt x="259546" y="211220"/>
                </a:lnTo>
                <a:lnTo>
                  <a:pt x="250348" y="197659"/>
                </a:lnTo>
                <a:lnTo>
                  <a:pt x="236717" y="188505"/>
                </a:lnTo>
                <a:lnTo>
                  <a:pt x="220045" y="185145"/>
                </a:lnTo>
                <a:close/>
              </a:path>
              <a:path w="752475" h="753744">
                <a:moveTo>
                  <a:pt x="165484" y="289501"/>
                </a:moveTo>
                <a:lnTo>
                  <a:pt x="150721" y="292438"/>
                </a:lnTo>
                <a:lnTo>
                  <a:pt x="138789" y="300492"/>
                </a:lnTo>
                <a:lnTo>
                  <a:pt x="130808" y="312529"/>
                </a:lnTo>
                <a:lnTo>
                  <a:pt x="127899" y="327414"/>
                </a:lnTo>
                <a:lnTo>
                  <a:pt x="130808" y="342259"/>
                </a:lnTo>
                <a:lnTo>
                  <a:pt x="138789" y="354255"/>
                </a:lnTo>
                <a:lnTo>
                  <a:pt x="150721" y="362278"/>
                </a:lnTo>
                <a:lnTo>
                  <a:pt x="165484" y="365202"/>
                </a:lnTo>
                <a:lnTo>
                  <a:pt x="180303" y="362230"/>
                </a:lnTo>
                <a:lnTo>
                  <a:pt x="192420" y="354128"/>
                </a:lnTo>
                <a:lnTo>
                  <a:pt x="200599" y="342116"/>
                </a:lnTo>
                <a:lnTo>
                  <a:pt x="203600" y="327414"/>
                </a:lnTo>
                <a:lnTo>
                  <a:pt x="200599" y="312675"/>
                </a:lnTo>
                <a:lnTo>
                  <a:pt x="192420" y="300622"/>
                </a:lnTo>
                <a:lnTo>
                  <a:pt x="180303" y="292486"/>
                </a:lnTo>
                <a:lnTo>
                  <a:pt x="165484" y="289501"/>
                </a:lnTo>
                <a:close/>
              </a:path>
              <a:path w="752475" h="753744">
                <a:moveTo>
                  <a:pt x="165520" y="412146"/>
                </a:moveTo>
                <a:lnTo>
                  <a:pt x="152603" y="414715"/>
                </a:lnTo>
                <a:lnTo>
                  <a:pt x="142164" y="421762"/>
                </a:lnTo>
                <a:lnTo>
                  <a:pt x="135181" y="432295"/>
                </a:lnTo>
                <a:lnTo>
                  <a:pt x="132635" y="445322"/>
                </a:lnTo>
                <a:lnTo>
                  <a:pt x="135181" y="458316"/>
                </a:lnTo>
                <a:lnTo>
                  <a:pt x="142164" y="468814"/>
                </a:lnTo>
                <a:lnTo>
                  <a:pt x="152603" y="475834"/>
                </a:lnTo>
                <a:lnTo>
                  <a:pt x="165520" y="478392"/>
                </a:lnTo>
                <a:lnTo>
                  <a:pt x="178484" y="475791"/>
                </a:lnTo>
                <a:lnTo>
                  <a:pt x="189087" y="468700"/>
                </a:lnTo>
                <a:lnTo>
                  <a:pt x="196243" y="458187"/>
                </a:lnTo>
                <a:lnTo>
                  <a:pt x="198870" y="445322"/>
                </a:lnTo>
                <a:lnTo>
                  <a:pt x="196243" y="432428"/>
                </a:lnTo>
                <a:lnTo>
                  <a:pt x="189087" y="421880"/>
                </a:lnTo>
                <a:lnTo>
                  <a:pt x="178484" y="414759"/>
                </a:lnTo>
                <a:lnTo>
                  <a:pt x="165520" y="412146"/>
                </a:lnTo>
                <a:close/>
              </a:path>
              <a:path w="752475" h="753744">
                <a:moveTo>
                  <a:pt x="227018" y="518864"/>
                </a:moveTo>
                <a:lnTo>
                  <a:pt x="215945" y="521066"/>
                </a:lnTo>
                <a:lnTo>
                  <a:pt x="206996" y="527105"/>
                </a:lnTo>
                <a:lnTo>
                  <a:pt x="201010" y="536134"/>
                </a:lnTo>
                <a:lnTo>
                  <a:pt x="198828" y="547305"/>
                </a:lnTo>
                <a:lnTo>
                  <a:pt x="201010" y="558433"/>
                </a:lnTo>
                <a:lnTo>
                  <a:pt x="206996" y="567428"/>
                </a:lnTo>
                <a:lnTo>
                  <a:pt x="215945" y="573445"/>
                </a:lnTo>
                <a:lnTo>
                  <a:pt x="227018" y="575638"/>
                </a:lnTo>
                <a:lnTo>
                  <a:pt x="238134" y="573408"/>
                </a:lnTo>
                <a:lnTo>
                  <a:pt x="247223" y="567330"/>
                </a:lnTo>
                <a:lnTo>
                  <a:pt x="253357" y="558322"/>
                </a:lnTo>
                <a:lnTo>
                  <a:pt x="255608" y="547305"/>
                </a:lnTo>
                <a:lnTo>
                  <a:pt x="253357" y="536248"/>
                </a:lnTo>
                <a:lnTo>
                  <a:pt x="247223" y="527206"/>
                </a:lnTo>
                <a:lnTo>
                  <a:pt x="238134" y="521103"/>
                </a:lnTo>
                <a:lnTo>
                  <a:pt x="227018" y="518864"/>
                </a:lnTo>
                <a:close/>
              </a:path>
              <a:path w="752475" h="753744">
                <a:moveTo>
                  <a:pt x="324193" y="583196"/>
                </a:moveTo>
                <a:lnTo>
                  <a:pt x="314969" y="585032"/>
                </a:lnTo>
                <a:lnTo>
                  <a:pt x="307511" y="590069"/>
                </a:lnTo>
                <a:lnTo>
                  <a:pt x="302522" y="597595"/>
                </a:lnTo>
                <a:lnTo>
                  <a:pt x="300703" y="606900"/>
                </a:lnTo>
                <a:lnTo>
                  <a:pt x="302522" y="616179"/>
                </a:lnTo>
                <a:lnTo>
                  <a:pt x="307511" y="623676"/>
                </a:lnTo>
                <a:lnTo>
                  <a:pt x="314969" y="628688"/>
                </a:lnTo>
                <a:lnTo>
                  <a:pt x="324193" y="630515"/>
                </a:lnTo>
                <a:lnTo>
                  <a:pt x="333456" y="628657"/>
                </a:lnTo>
                <a:lnTo>
                  <a:pt x="341027" y="623591"/>
                </a:lnTo>
                <a:lnTo>
                  <a:pt x="346136" y="616083"/>
                </a:lnTo>
                <a:lnTo>
                  <a:pt x="348011" y="606900"/>
                </a:lnTo>
                <a:lnTo>
                  <a:pt x="346136" y="597690"/>
                </a:lnTo>
                <a:lnTo>
                  <a:pt x="341027" y="590154"/>
                </a:lnTo>
                <a:lnTo>
                  <a:pt x="333456" y="585064"/>
                </a:lnTo>
                <a:lnTo>
                  <a:pt x="324193" y="583196"/>
                </a:lnTo>
                <a:close/>
              </a:path>
              <a:path w="752475" h="753744">
                <a:moveTo>
                  <a:pt x="328935" y="459763"/>
                </a:moveTo>
                <a:lnTo>
                  <a:pt x="317862" y="461965"/>
                </a:lnTo>
                <a:lnTo>
                  <a:pt x="308912" y="468005"/>
                </a:lnTo>
                <a:lnTo>
                  <a:pt x="302927" y="477034"/>
                </a:lnTo>
                <a:lnTo>
                  <a:pt x="300745" y="488204"/>
                </a:lnTo>
                <a:lnTo>
                  <a:pt x="302927" y="499330"/>
                </a:lnTo>
                <a:lnTo>
                  <a:pt x="308912" y="508325"/>
                </a:lnTo>
                <a:lnTo>
                  <a:pt x="317862" y="514343"/>
                </a:lnTo>
                <a:lnTo>
                  <a:pt x="328935" y="516538"/>
                </a:lnTo>
                <a:lnTo>
                  <a:pt x="340049" y="514307"/>
                </a:lnTo>
                <a:lnTo>
                  <a:pt x="349134" y="508229"/>
                </a:lnTo>
                <a:lnTo>
                  <a:pt x="355264" y="499222"/>
                </a:lnTo>
                <a:lnTo>
                  <a:pt x="357513" y="488204"/>
                </a:lnTo>
                <a:lnTo>
                  <a:pt x="355264" y="477152"/>
                </a:lnTo>
                <a:lnTo>
                  <a:pt x="349134" y="468110"/>
                </a:lnTo>
                <a:lnTo>
                  <a:pt x="340049" y="462005"/>
                </a:lnTo>
                <a:lnTo>
                  <a:pt x="328935" y="459763"/>
                </a:lnTo>
                <a:close/>
              </a:path>
              <a:path w="752475" h="753744">
                <a:moveTo>
                  <a:pt x="271099" y="354340"/>
                </a:moveTo>
                <a:lnTo>
                  <a:pt x="258182" y="356910"/>
                </a:lnTo>
                <a:lnTo>
                  <a:pt x="247740" y="363959"/>
                </a:lnTo>
                <a:lnTo>
                  <a:pt x="240755" y="374494"/>
                </a:lnTo>
                <a:lnTo>
                  <a:pt x="238209" y="387522"/>
                </a:lnTo>
                <a:lnTo>
                  <a:pt x="240755" y="400513"/>
                </a:lnTo>
                <a:lnTo>
                  <a:pt x="247740" y="411011"/>
                </a:lnTo>
                <a:lnTo>
                  <a:pt x="258182" y="418033"/>
                </a:lnTo>
                <a:lnTo>
                  <a:pt x="271099" y="420592"/>
                </a:lnTo>
                <a:lnTo>
                  <a:pt x="284067" y="417991"/>
                </a:lnTo>
                <a:lnTo>
                  <a:pt x="294667" y="410900"/>
                </a:lnTo>
                <a:lnTo>
                  <a:pt x="301819" y="400387"/>
                </a:lnTo>
                <a:lnTo>
                  <a:pt x="304443" y="387522"/>
                </a:lnTo>
                <a:lnTo>
                  <a:pt x="301819" y="374627"/>
                </a:lnTo>
                <a:lnTo>
                  <a:pt x="294667" y="364077"/>
                </a:lnTo>
                <a:lnTo>
                  <a:pt x="284067" y="356954"/>
                </a:lnTo>
                <a:lnTo>
                  <a:pt x="271099" y="354340"/>
                </a:lnTo>
                <a:close/>
              </a:path>
              <a:path w="752475" h="753744">
                <a:moveTo>
                  <a:pt x="384427" y="354340"/>
                </a:moveTo>
                <a:lnTo>
                  <a:pt x="371513" y="356910"/>
                </a:lnTo>
                <a:lnTo>
                  <a:pt x="361072" y="363960"/>
                </a:lnTo>
                <a:lnTo>
                  <a:pt x="354088" y="374499"/>
                </a:lnTo>
                <a:lnTo>
                  <a:pt x="351542" y="387534"/>
                </a:lnTo>
                <a:lnTo>
                  <a:pt x="354088" y="400518"/>
                </a:lnTo>
                <a:lnTo>
                  <a:pt x="361072" y="411013"/>
                </a:lnTo>
                <a:lnTo>
                  <a:pt x="371513" y="418033"/>
                </a:lnTo>
                <a:lnTo>
                  <a:pt x="384427" y="420592"/>
                </a:lnTo>
                <a:lnTo>
                  <a:pt x="397397" y="417991"/>
                </a:lnTo>
                <a:lnTo>
                  <a:pt x="407997" y="410901"/>
                </a:lnTo>
                <a:lnTo>
                  <a:pt x="415147" y="400392"/>
                </a:lnTo>
                <a:lnTo>
                  <a:pt x="417770" y="387534"/>
                </a:lnTo>
                <a:lnTo>
                  <a:pt x="415147" y="374635"/>
                </a:lnTo>
                <a:lnTo>
                  <a:pt x="407997" y="364081"/>
                </a:lnTo>
                <a:lnTo>
                  <a:pt x="397397" y="356955"/>
                </a:lnTo>
                <a:lnTo>
                  <a:pt x="384427" y="354340"/>
                </a:lnTo>
                <a:close/>
              </a:path>
              <a:path w="752475" h="753744">
                <a:moveTo>
                  <a:pt x="327778" y="249339"/>
                </a:moveTo>
                <a:lnTo>
                  <a:pt x="313014" y="252275"/>
                </a:lnTo>
                <a:lnTo>
                  <a:pt x="301082" y="260329"/>
                </a:lnTo>
                <a:lnTo>
                  <a:pt x="293102" y="272367"/>
                </a:lnTo>
                <a:lnTo>
                  <a:pt x="290193" y="287258"/>
                </a:lnTo>
                <a:lnTo>
                  <a:pt x="293102" y="302099"/>
                </a:lnTo>
                <a:lnTo>
                  <a:pt x="301082" y="314091"/>
                </a:lnTo>
                <a:lnTo>
                  <a:pt x="313014" y="322111"/>
                </a:lnTo>
                <a:lnTo>
                  <a:pt x="327778" y="325034"/>
                </a:lnTo>
                <a:lnTo>
                  <a:pt x="342595" y="322062"/>
                </a:lnTo>
                <a:lnTo>
                  <a:pt x="354711" y="313962"/>
                </a:lnTo>
                <a:lnTo>
                  <a:pt x="362887" y="301953"/>
                </a:lnTo>
                <a:lnTo>
                  <a:pt x="365888" y="287258"/>
                </a:lnTo>
                <a:lnTo>
                  <a:pt x="362887" y="272518"/>
                </a:lnTo>
                <a:lnTo>
                  <a:pt x="354711" y="260463"/>
                </a:lnTo>
                <a:lnTo>
                  <a:pt x="342595" y="252326"/>
                </a:lnTo>
                <a:lnTo>
                  <a:pt x="327778" y="249339"/>
                </a:lnTo>
                <a:close/>
              </a:path>
              <a:path w="752475" h="753744">
                <a:moveTo>
                  <a:pt x="443658" y="254057"/>
                </a:moveTo>
                <a:lnTo>
                  <a:pt x="430741" y="256627"/>
                </a:lnTo>
                <a:lnTo>
                  <a:pt x="420299" y="263675"/>
                </a:lnTo>
                <a:lnTo>
                  <a:pt x="413314" y="274212"/>
                </a:lnTo>
                <a:lnTo>
                  <a:pt x="410768" y="287246"/>
                </a:lnTo>
                <a:lnTo>
                  <a:pt x="413314" y="300232"/>
                </a:lnTo>
                <a:lnTo>
                  <a:pt x="420299" y="310727"/>
                </a:lnTo>
                <a:lnTo>
                  <a:pt x="430741" y="317745"/>
                </a:lnTo>
                <a:lnTo>
                  <a:pt x="443658" y="320304"/>
                </a:lnTo>
                <a:lnTo>
                  <a:pt x="456626" y="317703"/>
                </a:lnTo>
                <a:lnTo>
                  <a:pt x="467226" y="310613"/>
                </a:lnTo>
                <a:lnTo>
                  <a:pt x="474378" y="300104"/>
                </a:lnTo>
                <a:lnTo>
                  <a:pt x="477002" y="287246"/>
                </a:lnTo>
                <a:lnTo>
                  <a:pt x="474378" y="274350"/>
                </a:lnTo>
                <a:lnTo>
                  <a:pt x="467226" y="263798"/>
                </a:lnTo>
                <a:lnTo>
                  <a:pt x="456626" y="256673"/>
                </a:lnTo>
                <a:lnTo>
                  <a:pt x="443658" y="254057"/>
                </a:lnTo>
                <a:close/>
              </a:path>
              <a:path w="752475" h="753744">
                <a:moveTo>
                  <a:pt x="501464" y="359088"/>
                </a:moveTo>
                <a:lnTo>
                  <a:pt x="490391" y="361288"/>
                </a:lnTo>
                <a:lnTo>
                  <a:pt x="481442" y="367326"/>
                </a:lnTo>
                <a:lnTo>
                  <a:pt x="475456" y="376353"/>
                </a:lnTo>
                <a:lnTo>
                  <a:pt x="473274" y="387522"/>
                </a:lnTo>
                <a:lnTo>
                  <a:pt x="475456" y="398651"/>
                </a:lnTo>
                <a:lnTo>
                  <a:pt x="481442" y="407646"/>
                </a:lnTo>
                <a:lnTo>
                  <a:pt x="490391" y="413662"/>
                </a:lnTo>
                <a:lnTo>
                  <a:pt x="501464" y="415856"/>
                </a:lnTo>
                <a:lnTo>
                  <a:pt x="512578" y="413626"/>
                </a:lnTo>
                <a:lnTo>
                  <a:pt x="521663" y="407550"/>
                </a:lnTo>
                <a:lnTo>
                  <a:pt x="527793" y="398543"/>
                </a:lnTo>
                <a:lnTo>
                  <a:pt x="530042" y="387522"/>
                </a:lnTo>
                <a:lnTo>
                  <a:pt x="527793" y="376466"/>
                </a:lnTo>
                <a:lnTo>
                  <a:pt x="521663" y="367427"/>
                </a:lnTo>
                <a:lnTo>
                  <a:pt x="512578" y="361326"/>
                </a:lnTo>
                <a:lnTo>
                  <a:pt x="501464" y="359088"/>
                </a:lnTo>
                <a:close/>
              </a:path>
              <a:path w="752475" h="753744">
                <a:moveTo>
                  <a:pt x="443724" y="463396"/>
                </a:moveTo>
                <a:lnTo>
                  <a:pt x="434496" y="465233"/>
                </a:lnTo>
                <a:lnTo>
                  <a:pt x="427037" y="470269"/>
                </a:lnTo>
                <a:lnTo>
                  <a:pt x="422047" y="477795"/>
                </a:lnTo>
                <a:lnTo>
                  <a:pt x="420228" y="487101"/>
                </a:lnTo>
                <a:lnTo>
                  <a:pt x="422047" y="496376"/>
                </a:lnTo>
                <a:lnTo>
                  <a:pt x="427037" y="503871"/>
                </a:lnTo>
                <a:lnTo>
                  <a:pt x="434496" y="508883"/>
                </a:lnTo>
                <a:lnTo>
                  <a:pt x="443724" y="510710"/>
                </a:lnTo>
                <a:lnTo>
                  <a:pt x="452988" y="508853"/>
                </a:lnTo>
                <a:lnTo>
                  <a:pt x="460561" y="503791"/>
                </a:lnTo>
                <a:lnTo>
                  <a:pt x="465672" y="496286"/>
                </a:lnTo>
                <a:lnTo>
                  <a:pt x="467548" y="487101"/>
                </a:lnTo>
                <a:lnTo>
                  <a:pt x="465672" y="477888"/>
                </a:lnTo>
                <a:lnTo>
                  <a:pt x="460561" y="470352"/>
                </a:lnTo>
                <a:lnTo>
                  <a:pt x="452988" y="465264"/>
                </a:lnTo>
                <a:lnTo>
                  <a:pt x="443724" y="463396"/>
                </a:lnTo>
                <a:close/>
              </a:path>
              <a:path w="752475" h="753744">
                <a:moveTo>
                  <a:pt x="207787" y="655634"/>
                </a:moveTo>
                <a:lnTo>
                  <a:pt x="196714" y="657835"/>
                </a:lnTo>
                <a:lnTo>
                  <a:pt x="187765" y="663875"/>
                </a:lnTo>
                <a:lnTo>
                  <a:pt x="181779" y="672904"/>
                </a:lnTo>
                <a:lnTo>
                  <a:pt x="179597" y="684074"/>
                </a:lnTo>
                <a:lnTo>
                  <a:pt x="181779" y="695203"/>
                </a:lnTo>
                <a:lnTo>
                  <a:pt x="187765" y="704198"/>
                </a:lnTo>
                <a:lnTo>
                  <a:pt x="196714" y="710214"/>
                </a:lnTo>
                <a:lnTo>
                  <a:pt x="207787" y="712408"/>
                </a:lnTo>
                <a:lnTo>
                  <a:pt x="218901" y="710178"/>
                </a:lnTo>
                <a:lnTo>
                  <a:pt x="227986" y="704101"/>
                </a:lnTo>
                <a:lnTo>
                  <a:pt x="234116" y="695094"/>
                </a:lnTo>
                <a:lnTo>
                  <a:pt x="236365" y="684074"/>
                </a:lnTo>
                <a:lnTo>
                  <a:pt x="234116" y="673017"/>
                </a:lnTo>
                <a:lnTo>
                  <a:pt x="227986" y="663975"/>
                </a:lnTo>
                <a:lnTo>
                  <a:pt x="218901" y="657873"/>
                </a:lnTo>
                <a:lnTo>
                  <a:pt x="207787" y="655634"/>
                </a:lnTo>
                <a:close/>
              </a:path>
              <a:path w="752475" h="753744">
                <a:moveTo>
                  <a:pt x="85554" y="525431"/>
                </a:moveTo>
                <a:lnTo>
                  <a:pt x="72637" y="528002"/>
                </a:lnTo>
                <a:lnTo>
                  <a:pt x="62195" y="535050"/>
                </a:lnTo>
                <a:lnTo>
                  <a:pt x="55210" y="545586"/>
                </a:lnTo>
                <a:lnTo>
                  <a:pt x="52664" y="558614"/>
                </a:lnTo>
                <a:lnTo>
                  <a:pt x="55210" y="571597"/>
                </a:lnTo>
                <a:lnTo>
                  <a:pt x="62195" y="582090"/>
                </a:lnTo>
                <a:lnTo>
                  <a:pt x="72637" y="589108"/>
                </a:lnTo>
                <a:lnTo>
                  <a:pt x="85554" y="591666"/>
                </a:lnTo>
                <a:lnTo>
                  <a:pt x="98523" y="589065"/>
                </a:lnTo>
                <a:lnTo>
                  <a:pt x="109122" y="581976"/>
                </a:lnTo>
                <a:lnTo>
                  <a:pt x="116274" y="571469"/>
                </a:lnTo>
                <a:lnTo>
                  <a:pt x="118898" y="558614"/>
                </a:lnTo>
                <a:lnTo>
                  <a:pt x="116274" y="545716"/>
                </a:lnTo>
                <a:lnTo>
                  <a:pt x="109122" y="535167"/>
                </a:lnTo>
                <a:lnTo>
                  <a:pt x="98523" y="528045"/>
                </a:lnTo>
                <a:lnTo>
                  <a:pt x="85554" y="525431"/>
                </a:lnTo>
                <a:close/>
              </a:path>
              <a:path w="752475" h="753744">
                <a:moveTo>
                  <a:pt x="37590" y="350116"/>
                </a:moveTo>
                <a:lnTo>
                  <a:pt x="22824" y="353053"/>
                </a:lnTo>
                <a:lnTo>
                  <a:pt x="10890" y="361109"/>
                </a:lnTo>
                <a:lnTo>
                  <a:pt x="2909" y="373149"/>
                </a:lnTo>
                <a:lnTo>
                  <a:pt x="0" y="388041"/>
                </a:lnTo>
                <a:lnTo>
                  <a:pt x="2909" y="402882"/>
                </a:lnTo>
                <a:lnTo>
                  <a:pt x="10890" y="414875"/>
                </a:lnTo>
                <a:lnTo>
                  <a:pt x="22824" y="422894"/>
                </a:lnTo>
                <a:lnTo>
                  <a:pt x="37590" y="425817"/>
                </a:lnTo>
                <a:lnTo>
                  <a:pt x="52411" y="422845"/>
                </a:lnTo>
                <a:lnTo>
                  <a:pt x="64526" y="414745"/>
                </a:lnTo>
                <a:lnTo>
                  <a:pt x="72701" y="402736"/>
                </a:lnTo>
                <a:lnTo>
                  <a:pt x="75700" y="388041"/>
                </a:lnTo>
                <a:lnTo>
                  <a:pt x="72701" y="373300"/>
                </a:lnTo>
                <a:lnTo>
                  <a:pt x="64526" y="361243"/>
                </a:lnTo>
                <a:lnTo>
                  <a:pt x="52411" y="353104"/>
                </a:lnTo>
                <a:lnTo>
                  <a:pt x="37590" y="350116"/>
                </a:lnTo>
                <a:close/>
              </a:path>
              <a:path w="752475" h="753744">
                <a:moveTo>
                  <a:pt x="80090" y="173412"/>
                </a:moveTo>
                <a:lnTo>
                  <a:pt x="63476" y="176715"/>
                </a:lnTo>
                <a:lnTo>
                  <a:pt x="50048" y="185774"/>
                </a:lnTo>
                <a:lnTo>
                  <a:pt x="41067" y="199316"/>
                </a:lnTo>
                <a:lnTo>
                  <a:pt x="37793" y="216067"/>
                </a:lnTo>
                <a:lnTo>
                  <a:pt x="41067" y="232769"/>
                </a:lnTo>
                <a:lnTo>
                  <a:pt x="50048" y="246263"/>
                </a:lnTo>
                <a:lnTo>
                  <a:pt x="63476" y="255285"/>
                </a:lnTo>
                <a:lnTo>
                  <a:pt x="80090" y="258573"/>
                </a:lnTo>
                <a:lnTo>
                  <a:pt x="96760" y="255228"/>
                </a:lnTo>
                <a:lnTo>
                  <a:pt x="110391" y="246111"/>
                </a:lnTo>
                <a:lnTo>
                  <a:pt x="119590" y="232598"/>
                </a:lnTo>
                <a:lnTo>
                  <a:pt x="122966" y="216067"/>
                </a:lnTo>
                <a:lnTo>
                  <a:pt x="119590" y="199487"/>
                </a:lnTo>
                <a:lnTo>
                  <a:pt x="110391" y="185926"/>
                </a:lnTo>
                <a:lnTo>
                  <a:pt x="96760" y="176772"/>
                </a:lnTo>
                <a:lnTo>
                  <a:pt x="80090" y="173412"/>
                </a:lnTo>
                <a:close/>
              </a:path>
              <a:path w="752475" h="753744">
                <a:moveTo>
                  <a:pt x="207620" y="39624"/>
                </a:moveTo>
                <a:lnTo>
                  <a:pt x="187323" y="43662"/>
                </a:lnTo>
                <a:lnTo>
                  <a:pt x="170916" y="54736"/>
                </a:lnTo>
                <a:lnTo>
                  <a:pt x="159941" y="71289"/>
                </a:lnTo>
                <a:lnTo>
                  <a:pt x="155940" y="91764"/>
                </a:lnTo>
                <a:lnTo>
                  <a:pt x="159941" y="112169"/>
                </a:lnTo>
                <a:lnTo>
                  <a:pt x="170916" y="128661"/>
                </a:lnTo>
                <a:lnTo>
                  <a:pt x="187323" y="139691"/>
                </a:lnTo>
                <a:lnTo>
                  <a:pt x="207620" y="143712"/>
                </a:lnTo>
                <a:lnTo>
                  <a:pt x="227999" y="139625"/>
                </a:lnTo>
                <a:lnTo>
                  <a:pt x="244660" y="128484"/>
                </a:lnTo>
                <a:lnTo>
                  <a:pt x="255903" y="111970"/>
                </a:lnTo>
                <a:lnTo>
                  <a:pt x="260028" y="91764"/>
                </a:lnTo>
                <a:lnTo>
                  <a:pt x="255903" y="71498"/>
                </a:lnTo>
                <a:lnTo>
                  <a:pt x="244660" y="54921"/>
                </a:lnTo>
                <a:lnTo>
                  <a:pt x="227999" y="43731"/>
                </a:lnTo>
                <a:lnTo>
                  <a:pt x="207620" y="39624"/>
                </a:lnTo>
                <a:close/>
              </a:path>
              <a:path w="752475" h="753744">
                <a:moveTo>
                  <a:pt x="384361" y="0"/>
                </a:moveTo>
                <a:lnTo>
                  <a:pt x="367749" y="3304"/>
                </a:lnTo>
                <a:lnTo>
                  <a:pt x="354321" y="12368"/>
                </a:lnTo>
                <a:lnTo>
                  <a:pt x="345338" y="25914"/>
                </a:lnTo>
                <a:lnTo>
                  <a:pt x="342064" y="42667"/>
                </a:lnTo>
                <a:lnTo>
                  <a:pt x="345338" y="59364"/>
                </a:lnTo>
                <a:lnTo>
                  <a:pt x="354321" y="72858"/>
                </a:lnTo>
                <a:lnTo>
                  <a:pt x="367749" y="81883"/>
                </a:lnTo>
                <a:lnTo>
                  <a:pt x="384361" y="85173"/>
                </a:lnTo>
                <a:lnTo>
                  <a:pt x="401033" y="81828"/>
                </a:lnTo>
                <a:lnTo>
                  <a:pt x="414663" y="72713"/>
                </a:lnTo>
                <a:lnTo>
                  <a:pt x="423862" y="59200"/>
                </a:lnTo>
                <a:lnTo>
                  <a:pt x="427237" y="42667"/>
                </a:lnTo>
                <a:lnTo>
                  <a:pt x="423862" y="26085"/>
                </a:lnTo>
                <a:lnTo>
                  <a:pt x="414663" y="12520"/>
                </a:lnTo>
                <a:lnTo>
                  <a:pt x="401033" y="3361"/>
                </a:lnTo>
                <a:lnTo>
                  <a:pt x="384361" y="0"/>
                </a:lnTo>
                <a:close/>
              </a:path>
              <a:path w="752475" h="753744">
                <a:moveTo>
                  <a:pt x="552888" y="53821"/>
                </a:moveTo>
                <a:lnTo>
                  <a:pt x="538125" y="56755"/>
                </a:lnTo>
                <a:lnTo>
                  <a:pt x="526193" y="64806"/>
                </a:lnTo>
                <a:lnTo>
                  <a:pt x="518212" y="76844"/>
                </a:lnTo>
                <a:lnTo>
                  <a:pt x="515303" y="91740"/>
                </a:lnTo>
                <a:lnTo>
                  <a:pt x="518212" y="106578"/>
                </a:lnTo>
                <a:lnTo>
                  <a:pt x="526193" y="118571"/>
                </a:lnTo>
                <a:lnTo>
                  <a:pt x="538125" y="126592"/>
                </a:lnTo>
                <a:lnTo>
                  <a:pt x="552888" y="129516"/>
                </a:lnTo>
                <a:lnTo>
                  <a:pt x="567710" y="126542"/>
                </a:lnTo>
                <a:lnTo>
                  <a:pt x="579825" y="118439"/>
                </a:lnTo>
                <a:lnTo>
                  <a:pt x="587999" y="106430"/>
                </a:lnTo>
                <a:lnTo>
                  <a:pt x="590998" y="91740"/>
                </a:lnTo>
                <a:lnTo>
                  <a:pt x="587999" y="77000"/>
                </a:lnTo>
                <a:lnTo>
                  <a:pt x="579825" y="64945"/>
                </a:lnTo>
                <a:lnTo>
                  <a:pt x="567710" y="56807"/>
                </a:lnTo>
                <a:lnTo>
                  <a:pt x="552888" y="53821"/>
                </a:lnTo>
                <a:close/>
              </a:path>
              <a:path w="752475" h="753744">
                <a:moveTo>
                  <a:pt x="686192" y="182878"/>
                </a:moveTo>
                <a:lnTo>
                  <a:pt x="673269" y="185446"/>
                </a:lnTo>
                <a:lnTo>
                  <a:pt x="662828" y="192490"/>
                </a:lnTo>
                <a:lnTo>
                  <a:pt x="655846" y="203020"/>
                </a:lnTo>
                <a:lnTo>
                  <a:pt x="653301" y="216043"/>
                </a:lnTo>
                <a:lnTo>
                  <a:pt x="655846" y="229036"/>
                </a:lnTo>
                <a:lnTo>
                  <a:pt x="662828" y="239534"/>
                </a:lnTo>
                <a:lnTo>
                  <a:pt x="673269" y="246554"/>
                </a:lnTo>
                <a:lnTo>
                  <a:pt x="686192" y="249112"/>
                </a:lnTo>
                <a:lnTo>
                  <a:pt x="699160" y="246511"/>
                </a:lnTo>
                <a:lnTo>
                  <a:pt x="709760" y="239420"/>
                </a:lnTo>
                <a:lnTo>
                  <a:pt x="716912" y="228908"/>
                </a:lnTo>
                <a:lnTo>
                  <a:pt x="719536" y="216043"/>
                </a:lnTo>
                <a:lnTo>
                  <a:pt x="716912" y="203150"/>
                </a:lnTo>
                <a:lnTo>
                  <a:pt x="709760" y="192607"/>
                </a:lnTo>
                <a:lnTo>
                  <a:pt x="699160" y="185490"/>
                </a:lnTo>
                <a:lnTo>
                  <a:pt x="686192" y="182878"/>
                </a:lnTo>
                <a:close/>
              </a:path>
              <a:path w="752475" h="753744">
                <a:moveTo>
                  <a:pt x="723783" y="359583"/>
                </a:moveTo>
                <a:lnTo>
                  <a:pt x="712709" y="361784"/>
                </a:lnTo>
                <a:lnTo>
                  <a:pt x="703760" y="367822"/>
                </a:lnTo>
                <a:lnTo>
                  <a:pt x="697774" y="376848"/>
                </a:lnTo>
                <a:lnTo>
                  <a:pt x="695593" y="388011"/>
                </a:lnTo>
                <a:lnTo>
                  <a:pt x="697774" y="399144"/>
                </a:lnTo>
                <a:lnTo>
                  <a:pt x="703760" y="408143"/>
                </a:lnTo>
                <a:lnTo>
                  <a:pt x="712709" y="414162"/>
                </a:lnTo>
                <a:lnTo>
                  <a:pt x="723783" y="416357"/>
                </a:lnTo>
                <a:lnTo>
                  <a:pt x="734897" y="414126"/>
                </a:lnTo>
                <a:lnTo>
                  <a:pt x="743984" y="408047"/>
                </a:lnTo>
                <a:lnTo>
                  <a:pt x="750117" y="399036"/>
                </a:lnTo>
                <a:lnTo>
                  <a:pt x="752367" y="388011"/>
                </a:lnTo>
                <a:lnTo>
                  <a:pt x="750117" y="376961"/>
                </a:lnTo>
                <a:lnTo>
                  <a:pt x="743984" y="367923"/>
                </a:lnTo>
                <a:lnTo>
                  <a:pt x="734897" y="361822"/>
                </a:lnTo>
                <a:lnTo>
                  <a:pt x="723783" y="359583"/>
                </a:lnTo>
                <a:close/>
              </a:path>
              <a:path w="752475" h="753744">
                <a:moveTo>
                  <a:pt x="678950" y="535584"/>
                </a:moveTo>
                <a:lnTo>
                  <a:pt x="669726" y="537420"/>
                </a:lnTo>
                <a:lnTo>
                  <a:pt x="662269" y="542457"/>
                </a:lnTo>
                <a:lnTo>
                  <a:pt x="657280" y="549983"/>
                </a:lnTo>
                <a:lnTo>
                  <a:pt x="655461" y="559288"/>
                </a:lnTo>
                <a:lnTo>
                  <a:pt x="657280" y="568567"/>
                </a:lnTo>
                <a:lnTo>
                  <a:pt x="662269" y="576064"/>
                </a:lnTo>
                <a:lnTo>
                  <a:pt x="669726" y="581076"/>
                </a:lnTo>
                <a:lnTo>
                  <a:pt x="678950" y="582903"/>
                </a:lnTo>
                <a:lnTo>
                  <a:pt x="688213" y="581045"/>
                </a:lnTo>
                <a:lnTo>
                  <a:pt x="695785" y="575979"/>
                </a:lnTo>
                <a:lnTo>
                  <a:pt x="700894" y="568471"/>
                </a:lnTo>
                <a:lnTo>
                  <a:pt x="702768" y="559288"/>
                </a:lnTo>
                <a:lnTo>
                  <a:pt x="700894" y="550073"/>
                </a:lnTo>
                <a:lnTo>
                  <a:pt x="695785" y="542537"/>
                </a:lnTo>
                <a:lnTo>
                  <a:pt x="688213" y="537450"/>
                </a:lnTo>
                <a:lnTo>
                  <a:pt x="678950" y="535584"/>
                </a:lnTo>
                <a:close/>
              </a:path>
              <a:path w="752475" h="753744">
                <a:moveTo>
                  <a:pt x="553019" y="663704"/>
                </a:moveTo>
                <a:lnTo>
                  <a:pt x="545639" y="665172"/>
                </a:lnTo>
                <a:lnTo>
                  <a:pt x="539674" y="669199"/>
                </a:lnTo>
                <a:lnTo>
                  <a:pt x="535684" y="675217"/>
                </a:lnTo>
                <a:lnTo>
                  <a:pt x="534230" y="682661"/>
                </a:lnTo>
                <a:lnTo>
                  <a:pt x="535684" y="690085"/>
                </a:lnTo>
                <a:lnTo>
                  <a:pt x="539674" y="696084"/>
                </a:lnTo>
                <a:lnTo>
                  <a:pt x="545639" y="700095"/>
                </a:lnTo>
                <a:lnTo>
                  <a:pt x="553019" y="701557"/>
                </a:lnTo>
                <a:lnTo>
                  <a:pt x="560427" y="700071"/>
                </a:lnTo>
                <a:lnTo>
                  <a:pt x="566484" y="696019"/>
                </a:lnTo>
                <a:lnTo>
                  <a:pt x="570571" y="690012"/>
                </a:lnTo>
                <a:lnTo>
                  <a:pt x="572071" y="682661"/>
                </a:lnTo>
                <a:lnTo>
                  <a:pt x="570571" y="675292"/>
                </a:lnTo>
                <a:lnTo>
                  <a:pt x="566484" y="669266"/>
                </a:lnTo>
                <a:lnTo>
                  <a:pt x="560427" y="665197"/>
                </a:lnTo>
                <a:lnTo>
                  <a:pt x="553019" y="663704"/>
                </a:lnTo>
                <a:close/>
              </a:path>
              <a:path w="752475" h="753744">
                <a:moveTo>
                  <a:pt x="384492" y="706407"/>
                </a:moveTo>
                <a:lnTo>
                  <a:pt x="375268" y="708244"/>
                </a:lnTo>
                <a:lnTo>
                  <a:pt x="367811" y="713280"/>
                </a:lnTo>
                <a:lnTo>
                  <a:pt x="362821" y="720806"/>
                </a:lnTo>
                <a:lnTo>
                  <a:pt x="361002" y="730112"/>
                </a:lnTo>
                <a:lnTo>
                  <a:pt x="362821" y="739388"/>
                </a:lnTo>
                <a:lnTo>
                  <a:pt x="367811" y="746885"/>
                </a:lnTo>
                <a:lnTo>
                  <a:pt x="375268" y="751899"/>
                </a:lnTo>
                <a:lnTo>
                  <a:pt x="384492" y="753727"/>
                </a:lnTo>
                <a:lnTo>
                  <a:pt x="393755" y="751870"/>
                </a:lnTo>
                <a:lnTo>
                  <a:pt x="401327" y="746807"/>
                </a:lnTo>
                <a:lnTo>
                  <a:pt x="406436" y="739300"/>
                </a:lnTo>
                <a:lnTo>
                  <a:pt x="408310" y="730112"/>
                </a:lnTo>
                <a:lnTo>
                  <a:pt x="406436" y="720899"/>
                </a:lnTo>
                <a:lnTo>
                  <a:pt x="401327" y="713363"/>
                </a:lnTo>
                <a:lnTo>
                  <a:pt x="393755" y="708275"/>
                </a:lnTo>
                <a:lnTo>
                  <a:pt x="384492" y="70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9" name="object 19"/>
          <p:cNvSpPr/>
          <p:nvPr/>
        </p:nvSpPr>
        <p:spPr>
          <a:xfrm>
            <a:off x="24335787" y="2989010"/>
            <a:ext cx="870751" cy="337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0" name="object 20"/>
          <p:cNvSpPr/>
          <p:nvPr/>
        </p:nvSpPr>
        <p:spPr>
          <a:xfrm>
            <a:off x="25266618" y="2995488"/>
            <a:ext cx="231957" cy="324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1" name="object 21"/>
          <p:cNvSpPr/>
          <p:nvPr/>
        </p:nvSpPr>
        <p:spPr>
          <a:xfrm>
            <a:off x="25540145" y="3288786"/>
            <a:ext cx="37844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193" y="0"/>
                </a:lnTo>
              </a:path>
            </a:pathLst>
          </a:custGeom>
          <a:ln w="292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2" name="object 22"/>
          <p:cNvSpPr/>
          <p:nvPr/>
        </p:nvSpPr>
        <p:spPr>
          <a:xfrm>
            <a:off x="25572153" y="2995496"/>
            <a:ext cx="0" cy="262203"/>
          </a:xfrm>
          <a:custGeom>
            <a:avLst/>
            <a:gdLst/>
            <a:ahLst/>
            <a:cxnLst/>
            <a:rect l="l" t="t" r="r" b="b"/>
            <a:pathLst>
              <a:path h="123190">
                <a:moveTo>
                  <a:pt x="0" y="0"/>
                </a:moveTo>
                <a:lnTo>
                  <a:pt x="0" y="123190"/>
                </a:lnTo>
              </a:path>
            </a:pathLst>
          </a:custGeom>
          <a:ln w="3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3" name="object 23"/>
          <p:cNvSpPr/>
          <p:nvPr/>
        </p:nvSpPr>
        <p:spPr>
          <a:xfrm>
            <a:off x="25728703" y="2995496"/>
            <a:ext cx="0" cy="263557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0"/>
                </a:moveTo>
                <a:lnTo>
                  <a:pt x="0" y="123801"/>
                </a:lnTo>
              </a:path>
            </a:pathLst>
          </a:custGeom>
          <a:ln w="298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4" name="object 24"/>
          <p:cNvSpPr/>
          <p:nvPr/>
        </p:nvSpPr>
        <p:spPr>
          <a:xfrm>
            <a:off x="25885289" y="2995496"/>
            <a:ext cx="0" cy="263557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0"/>
                </a:moveTo>
                <a:lnTo>
                  <a:pt x="0" y="123801"/>
                </a:lnTo>
              </a:path>
            </a:pathLst>
          </a:custGeom>
          <a:ln w="3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5" name="object 25"/>
          <p:cNvSpPr/>
          <p:nvPr/>
        </p:nvSpPr>
        <p:spPr>
          <a:xfrm>
            <a:off x="25977279" y="2995491"/>
            <a:ext cx="251865" cy="324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6" name="object 26"/>
          <p:cNvSpPr/>
          <p:nvPr/>
        </p:nvSpPr>
        <p:spPr>
          <a:xfrm>
            <a:off x="26289259" y="3290091"/>
            <a:ext cx="201384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370" y="0"/>
                </a:lnTo>
              </a:path>
            </a:pathLst>
          </a:custGeom>
          <a:ln w="292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7" name="object 27"/>
          <p:cNvSpPr/>
          <p:nvPr/>
        </p:nvSpPr>
        <p:spPr>
          <a:xfrm>
            <a:off x="26289259" y="3186019"/>
            <a:ext cx="64875" cy="72985"/>
          </a:xfrm>
          <a:custGeom>
            <a:avLst/>
            <a:gdLst/>
            <a:ahLst/>
            <a:cxnLst/>
            <a:rect l="l" t="t" r="r" b="b"/>
            <a:pathLst>
              <a:path w="30479" h="34290">
                <a:moveTo>
                  <a:pt x="0" y="34290"/>
                </a:moveTo>
                <a:lnTo>
                  <a:pt x="30075" y="34290"/>
                </a:lnTo>
                <a:lnTo>
                  <a:pt x="30075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8" name="object 28"/>
          <p:cNvSpPr/>
          <p:nvPr/>
        </p:nvSpPr>
        <p:spPr>
          <a:xfrm>
            <a:off x="26289259" y="3156285"/>
            <a:ext cx="187869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833" y="0"/>
                </a:lnTo>
              </a:path>
            </a:pathLst>
          </a:custGeom>
          <a:ln w="279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9" name="object 29"/>
          <p:cNvSpPr/>
          <p:nvPr/>
        </p:nvSpPr>
        <p:spPr>
          <a:xfrm>
            <a:off x="26289259" y="3056268"/>
            <a:ext cx="64875" cy="70282"/>
          </a:xfrm>
          <a:custGeom>
            <a:avLst/>
            <a:gdLst/>
            <a:ahLst/>
            <a:cxnLst/>
            <a:rect l="l" t="t" r="r" b="b"/>
            <a:pathLst>
              <a:path w="30479" h="33019">
                <a:moveTo>
                  <a:pt x="0" y="33019"/>
                </a:moveTo>
                <a:lnTo>
                  <a:pt x="30075" y="33019"/>
                </a:lnTo>
                <a:lnTo>
                  <a:pt x="30075" y="0"/>
                </a:lnTo>
                <a:lnTo>
                  <a:pt x="0" y="0"/>
                </a:lnTo>
                <a:lnTo>
                  <a:pt x="0" y="33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0" name="object 30"/>
          <p:cNvSpPr/>
          <p:nvPr/>
        </p:nvSpPr>
        <p:spPr>
          <a:xfrm>
            <a:off x="26289259" y="3026534"/>
            <a:ext cx="198681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279" y="0"/>
                </a:lnTo>
              </a:path>
            </a:pathLst>
          </a:custGeom>
          <a:ln w="279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1" name="object 31"/>
          <p:cNvSpPr/>
          <p:nvPr/>
        </p:nvSpPr>
        <p:spPr>
          <a:xfrm>
            <a:off x="26650857" y="2995488"/>
            <a:ext cx="238888" cy="324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2" name="object 32"/>
          <p:cNvSpPr/>
          <p:nvPr/>
        </p:nvSpPr>
        <p:spPr>
          <a:xfrm>
            <a:off x="26931301" y="2989001"/>
            <a:ext cx="963986" cy="3377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3" name="object 33"/>
          <p:cNvSpPr/>
          <p:nvPr/>
        </p:nvSpPr>
        <p:spPr>
          <a:xfrm>
            <a:off x="27940012" y="2995488"/>
            <a:ext cx="238888" cy="324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4" name="object 34"/>
          <p:cNvSpPr/>
          <p:nvPr/>
        </p:nvSpPr>
        <p:spPr>
          <a:xfrm>
            <a:off x="28220501" y="2995493"/>
            <a:ext cx="325158" cy="324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5" name="object 35"/>
          <p:cNvSpPr/>
          <p:nvPr/>
        </p:nvSpPr>
        <p:spPr>
          <a:xfrm>
            <a:off x="24323564" y="3640948"/>
            <a:ext cx="3432763" cy="4601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6" name="object 36"/>
          <p:cNvSpPr/>
          <p:nvPr/>
        </p:nvSpPr>
        <p:spPr>
          <a:xfrm>
            <a:off x="24331961" y="3486318"/>
            <a:ext cx="4215551" cy="0"/>
          </a:xfrm>
          <a:custGeom>
            <a:avLst/>
            <a:gdLst/>
            <a:ahLst/>
            <a:cxnLst/>
            <a:rect l="l" t="t" r="r" b="b"/>
            <a:pathLst>
              <a:path w="1980565">
                <a:moveTo>
                  <a:pt x="0" y="0"/>
                </a:moveTo>
                <a:lnTo>
                  <a:pt x="1980263" y="0"/>
                </a:lnTo>
              </a:path>
            </a:pathLst>
          </a:custGeom>
          <a:ln w="238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7" name="object 37"/>
          <p:cNvSpPr/>
          <p:nvPr/>
        </p:nvSpPr>
        <p:spPr>
          <a:xfrm>
            <a:off x="1642427" y="667630"/>
            <a:ext cx="27003069" cy="12534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8" name="object 38"/>
          <p:cNvSpPr/>
          <p:nvPr/>
        </p:nvSpPr>
        <p:spPr>
          <a:xfrm>
            <a:off x="15366206" y="19268281"/>
            <a:ext cx="3427587" cy="1724606"/>
          </a:xfrm>
          <a:custGeom>
            <a:avLst/>
            <a:gdLst/>
            <a:ahLst/>
            <a:cxnLst/>
            <a:rect l="l" t="t" r="r" b="b"/>
            <a:pathLst>
              <a:path w="1610360" h="810260">
                <a:moveTo>
                  <a:pt x="0" y="810232"/>
                </a:moveTo>
                <a:lnTo>
                  <a:pt x="1610241" y="810232"/>
                </a:lnTo>
                <a:lnTo>
                  <a:pt x="1610241" y="0"/>
                </a:lnTo>
                <a:lnTo>
                  <a:pt x="0" y="0"/>
                </a:lnTo>
                <a:lnTo>
                  <a:pt x="0" y="810232"/>
                </a:lnTo>
                <a:close/>
              </a:path>
            </a:pathLst>
          </a:custGeom>
          <a:blipFill dpi="0" rotWithShape="1">
            <a:blip r:embed="rId10" cstate="print"/>
            <a:srcRect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9" name="object 39"/>
          <p:cNvSpPr/>
          <p:nvPr/>
        </p:nvSpPr>
        <p:spPr>
          <a:xfrm>
            <a:off x="11024219" y="19268281"/>
            <a:ext cx="3427587" cy="1724606"/>
          </a:xfrm>
          <a:custGeom>
            <a:avLst/>
            <a:gdLst/>
            <a:ahLst/>
            <a:cxnLst/>
            <a:rect l="l" t="t" r="r" b="b"/>
            <a:pathLst>
              <a:path w="1610360" h="810260">
                <a:moveTo>
                  <a:pt x="0" y="810232"/>
                </a:moveTo>
                <a:lnTo>
                  <a:pt x="1610235" y="810232"/>
                </a:lnTo>
                <a:lnTo>
                  <a:pt x="1610235" y="0"/>
                </a:lnTo>
                <a:lnTo>
                  <a:pt x="0" y="0"/>
                </a:lnTo>
                <a:lnTo>
                  <a:pt x="0" y="810232"/>
                </a:lnTo>
                <a:close/>
              </a:path>
            </a:pathLst>
          </a:custGeom>
          <a:blipFill>
            <a:blip r:embed="rId11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6" name="object 46"/>
          <p:cNvSpPr/>
          <p:nvPr/>
        </p:nvSpPr>
        <p:spPr>
          <a:xfrm>
            <a:off x="0" y="38195668"/>
            <a:ext cx="30267103" cy="4602103"/>
          </a:xfrm>
          <a:custGeom>
            <a:avLst/>
            <a:gdLst/>
            <a:ahLst/>
            <a:cxnLst/>
            <a:rect l="l" t="t" r="r" b="b"/>
            <a:pathLst>
              <a:path w="14220190" h="2162175">
                <a:moveTo>
                  <a:pt x="14219990" y="2161937"/>
                </a:moveTo>
                <a:lnTo>
                  <a:pt x="0" y="2161937"/>
                </a:lnTo>
                <a:lnTo>
                  <a:pt x="0" y="0"/>
                </a:lnTo>
                <a:lnTo>
                  <a:pt x="14219990" y="0"/>
                </a:lnTo>
                <a:lnTo>
                  <a:pt x="14219990" y="2161937"/>
                </a:lnTo>
                <a:close/>
              </a:path>
            </a:pathLst>
          </a:custGeom>
          <a:solidFill>
            <a:srgbClr val="00B7AC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7" name="object 47"/>
          <p:cNvSpPr/>
          <p:nvPr/>
        </p:nvSpPr>
        <p:spPr>
          <a:xfrm>
            <a:off x="1637491" y="37886174"/>
            <a:ext cx="26992244" cy="0"/>
          </a:xfrm>
          <a:custGeom>
            <a:avLst/>
            <a:gdLst/>
            <a:ahLst/>
            <a:cxnLst/>
            <a:rect l="l" t="t" r="r" b="b"/>
            <a:pathLst>
              <a:path w="12681585">
                <a:moveTo>
                  <a:pt x="0" y="0"/>
                </a:moveTo>
                <a:lnTo>
                  <a:pt x="12681321" y="0"/>
                </a:lnTo>
              </a:path>
            </a:pathLst>
          </a:custGeom>
          <a:ln w="67630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8" name="object 48"/>
          <p:cNvSpPr/>
          <p:nvPr/>
        </p:nvSpPr>
        <p:spPr>
          <a:xfrm>
            <a:off x="1642428" y="39075014"/>
            <a:ext cx="27018660" cy="27137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9" name="object 49"/>
          <p:cNvSpPr/>
          <p:nvPr/>
        </p:nvSpPr>
        <p:spPr>
          <a:xfrm>
            <a:off x="10718006" y="10570381"/>
            <a:ext cx="3478444" cy="4306108"/>
          </a:xfrm>
          <a:custGeom>
            <a:avLst/>
            <a:gdLst/>
            <a:ahLst/>
            <a:cxnLst/>
            <a:rect l="l" t="t" r="r" b="b"/>
            <a:pathLst>
              <a:path w="2023109" h="2023109">
                <a:moveTo>
                  <a:pt x="0" y="2023043"/>
                </a:moveTo>
                <a:lnTo>
                  <a:pt x="2023049" y="2023043"/>
                </a:lnTo>
                <a:lnTo>
                  <a:pt x="2023049" y="0"/>
                </a:lnTo>
                <a:lnTo>
                  <a:pt x="0" y="0"/>
                </a:lnTo>
                <a:lnTo>
                  <a:pt x="0" y="2023043"/>
                </a:lnTo>
                <a:close/>
              </a:path>
            </a:pathLst>
          </a:custGeom>
          <a:blipFill dpi="0" rotWithShape="1">
            <a:blip r:embed="rId13" cstate="print"/>
            <a:srcRect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0" name="object 50"/>
          <p:cNvSpPr txBox="1"/>
          <p:nvPr/>
        </p:nvSpPr>
        <p:spPr>
          <a:xfrm>
            <a:off x="14680406" y="10687413"/>
            <a:ext cx="3826211" cy="468168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endParaRPr lang="ru-RU" sz="2980" spc="-160" dirty="0">
              <a:solidFill>
                <a:srgbClr val="00B7AC"/>
              </a:solidFill>
              <a:latin typeface="Gilroy"/>
              <a:cs typeface="Gilroy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718006" y="15077281"/>
            <a:ext cx="8534400" cy="1441190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ru-RU" sz="2980" spc="-160" dirty="0">
                <a:solidFill>
                  <a:srgbClr val="00B7AC"/>
                </a:solidFill>
                <a:latin typeface="Gilroy"/>
                <a:cs typeface="Gilroy"/>
              </a:rPr>
              <a:t>которая бы повышала производительность, надежность и универсальность поведения роботов.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endParaRPr lang="ru-RU" sz="2980" spc="-160" dirty="0">
              <a:solidFill>
                <a:srgbClr val="00B7AC"/>
              </a:solidFill>
              <a:latin typeface="Gilroy"/>
              <a:cs typeface="Gilroy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0835339" y="23419529"/>
            <a:ext cx="8569584" cy="4876472"/>
          </a:xfrm>
          <a:custGeom>
            <a:avLst/>
            <a:gdLst/>
            <a:ahLst/>
            <a:cxnLst/>
            <a:rect l="l" t="t" r="r" b="b"/>
            <a:pathLst>
              <a:path w="2291079" h="2291080">
                <a:moveTo>
                  <a:pt x="0" y="2290797"/>
                </a:moveTo>
                <a:lnTo>
                  <a:pt x="2290797" y="2290797"/>
                </a:lnTo>
                <a:lnTo>
                  <a:pt x="2290797" y="0"/>
                </a:lnTo>
                <a:lnTo>
                  <a:pt x="0" y="0"/>
                </a:lnTo>
                <a:lnTo>
                  <a:pt x="0" y="2290797"/>
                </a:lnTo>
                <a:close/>
              </a:path>
            </a:pathLst>
          </a:custGeom>
          <a:blipFill>
            <a:blip r:embed="rId14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5" name="object 55"/>
          <p:cNvSpPr txBox="1"/>
          <p:nvPr/>
        </p:nvSpPr>
        <p:spPr>
          <a:xfrm>
            <a:off x="10753946" y="28743555"/>
            <a:ext cx="8614920" cy="7930723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endParaRPr lang="ru-RU" sz="2980" spc="-117" dirty="0">
              <a:solidFill>
                <a:srgbClr val="00B7AC"/>
              </a:solidFill>
              <a:latin typeface="Gilroy"/>
              <a:cs typeface="Gilroy"/>
            </a:endParaRP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      Сначала нами был написан алгоритм </a:t>
            </a:r>
            <a:r>
              <a:rPr lang="ru-RU" sz="2980" b="1" spc="-117" dirty="0" err="1">
                <a:solidFill>
                  <a:srgbClr val="00B7AC"/>
                </a:solidFill>
                <a:latin typeface="Gilroy"/>
                <a:cs typeface="Gilroy"/>
              </a:rPr>
              <a:t>Q-table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, после чего наша команда разделилась на три подгруппы, две из которых реализовывали DQN или </a:t>
            </a:r>
            <a:r>
              <a:rPr lang="ru-RU" sz="2980" spc="-117" dirty="0" err="1">
                <a:solidFill>
                  <a:srgbClr val="00B7AC"/>
                </a:solidFill>
                <a:latin typeface="Gilroy"/>
                <a:cs typeface="Gilroy"/>
              </a:rPr>
              <a:t>Reward-to-go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 </a:t>
            </a:r>
            <a:r>
              <a:rPr lang="ru-RU" sz="2980" spc="-117" dirty="0" err="1">
                <a:solidFill>
                  <a:srgbClr val="00B7AC"/>
                </a:solidFill>
                <a:latin typeface="Gilroy"/>
                <a:cs typeface="Gilroy"/>
              </a:rPr>
              <a:t>Policy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lang="ru-RU" sz="2980" spc="-117" dirty="0" err="1">
                <a:solidFill>
                  <a:srgbClr val="00B7AC"/>
                </a:solidFill>
                <a:latin typeface="Gilroy"/>
                <a:cs typeface="Gilroy"/>
              </a:rPr>
              <a:t>Gradient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, а третья занималась технической частью – создавала модель робота в 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3D-симуляторе </a:t>
            </a:r>
            <a:r>
              <a:rPr lang="ru-RU" sz="2980" b="1" spc="-117" dirty="0" err="1">
                <a:solidFill>
                  <a:srgbClr val="00B7AC"/>
                </a:solidFill>
                <a:latin typeface="Gilroy"/>
                <a:cs typeface="Gilroy"/>
              </a:rPr>
              <a:t>Mujoco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  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и разрабатывала API для связи робота и написанного алгоритма.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     Оба алгоритма имеют недостатки. </a:t>
            </a:r>
            <a:r>
              <a:rPr lang="ru-RU" sz="2980" spc="-117" dirty="0" err="1">
                <a:solidFill>
                  <a:srgbClr val="00B7AC"/>
                </a:solidFill>
                <a:latin typeface="Gilroy"/>
                <a:cs typeface="Gilroy"/>
              </a:rPr>
              <a:t>Reward-to-go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lang="ru-RU" sz="2980" spc="-117" dirty="0" err="1">
                <a:solidFill>
                  <a:srgbClr val="00B7AC"/>
                </a:solidFill>
                <a:latin typeface="Gilroy"/>
                <a:cs typeface="Gilroy"/>
              </a:rPr>
              <a:t>Policy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lang="ru-RU" sz="2980" spc="-117" dirty="0" err="1">
                <a:solidFill>
                  <a:srgbClr val="00B7AC"/>
                </a:solidFill>
                <a:latin typeface="Gilroy"/>
                <a:cs typeface="Gilroy"/>
              </a:rPr>
              <a:t>Gradient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обращает внимание только на конечный результат, то есть на суммарную награду, которую агент получает за прохождение всей траектории, а не на сами действия, которые привели агента к этому результату. Из этого следует вывод, что данный метод 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не различает плохие и хорошие действия.</a:t>
            </a:r>
          </a:p>
        </p:txBody>
      </p:sp>
      <p:sp>
        <p:nvSpPr>
          <p:cNvPr id="56" name="object 56"/>
          <p:cNvSpPr/>
          <p:nvPr/>
        </p:nvSpPr>
        <p:spPr>
          <a:xfrm>
            <a:off x="20107468" y="28986826"/>
            <a:ext cx="8669938" cy="7535539"/>
          </a:xfrm>
          <a:custGeom>
            <a:avLst/>
            <a:gdLst/>
            <a:ahLst/>
            <a:cxnLst/>
            <a:rect l="l" t="t" r="r" b="b"/>
            <a:pathLst>
              <a:path w="2291079" h="2291080">
                <a:moveTo>
                  <a:pt x="0" y="2290803"/>
                </a:moveTo>
                <a:lnTo>
                  <a:pt x="2290797" y="2290803"/>
                </a:lnTo>
                <a:lnTo>
                  <a:pt x="2290797" y="0"/>
                </a:lnTo>
                <a:lnTo>
                  <a:pt x="0" y="0"/>
                </a:lnTo>
                <a:lnTo>
                  <a:pt x="0" y="2290803"/>
                </a:lnTo>
                <a:close/>
              </a:path>
            </a:pathLst>
          </a:custGeom>
          <a:blipFill>
            <a:blip r:embed="rId15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8" name="object 58"/>
          <p:cNvSpPr txBox="1"/>
          <p:nvPr/>
        </p:nvSpPr>
        <p:spPr>
          <a:xfrm>
            <a:off x="19938206" y="10657681"/>
            <a:ext cx="8839200" cy="3859801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ru-RU" sz="2980" b="1" spc="-149" dirty="0">
                <a:solidFill>
                  <a:srgbClr val="00B7AC"/>
                </a:solidFill>
                <a:latin typeface="Gilroy"/>
                <a:cs typeface="Gilroy"/>
              </a:rPr>
              <a:t>       R</a:t>
            </a:r>
            <a:r>
              <a:rPr lang="en-US" sz="2980" b="1" spc="-149" dirty="0" err="1">
                <a:solidFill>
                  <a:srgbClr val="00B7AC"/>
                </a:solidFill>
                <a:latin typeface="Gilroy"/>
                <a:cs typeface="Gilroy"/>
              </a:rPr>
              <a:t>einforcement</a:t>
            </a:r>
            <a:r>
              <a:rPr lang="en-US" sz="2980" b="1" spc="-149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lang="ru-RU" sz="2980" b="1" spc="-149" dirty="0">
                <a:solidFill>
                  <a:srgbClr val="00B7AC"/>
                </a:solidFill>
                <a:latin typeface="Gilroy"/>
                <a:cs typeface="Gilroy"/>
              </a:rPr>
              <a:t>L</a:t>
            </a:r>
            <a:r>
              <a:rPr lang="en-US" sz="2980" b="1" spc="-149" dirty="0">
                <a:solidFill>
                  <a:srgbClr val="00B7AC"/>
                </a:solidFill>
                <a:latin typeface="Gilroy"/>
                <a:cs typeface="Gilroy"/>
              </a:rPr>
              <a:t>earning </a:t>
            </a:r>
            <a:r>
              <a:rPr lang="ru-RU" sz="2980" b="1" spc="-149" dirty="0">
                <a:solidFill>
                  <a:srgbClr val="00B7AC"/>
                </a:solidFill>
                <a:latin typeface="Gilroy"/>
                <a:cs typeface="Gilroy"/>
              </a:rPr>
              <a:t> позволит создать </a:t>
            </a:r>
            <a:r>
              <a:rPr lang="ru-RU" sz="2980" b="1" spc="-149" dirty="0" err="1">
                <a:solidFill>
                  <a:srgbClr val="00B7AC"/>
                </a:solidFill>
                <a:latin typeface="Gilroy"/>
                <a:cs typeface="Gilroy"/>
              </a:rPr>
              <a:t>general</a:t>
            </a:r>
            <a:r>
              <a:rPr lang="ru-RU" sz="2980" b="1" spc="-149" dirty="0">
                <a:solidFill>
                  <a:srgbClr val="00B7AC"/>
                </a:solidFill>
                <a:latin typeface="Gilroy"/>
                <a:cs typeface="Gilroy"/>
              </a:rPr>
              <a:t> алгоритм, который самостоятельно обучается в среде естественному хождению.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endParaRPr lang="ru-RU" sz="2980" b="1" spc="-149" dirty="0">
              <a:solidFill>
                <a:srgbClr val="00B7AC"/>
              </a:solidFill>
              <a:latin typeface="Gilroy"/>
              <a:cs typeface="Gilroy"/>
            </a:endParaRP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endParaRPr lang="ru-RU" sz="2980" b="1" spc="-149" dirty="0">
              <a:solidFill>
                <a:srgbClr val="00B7AC"/>
              </a:solidFill>
              <a:latin typeface="Gilroy"/>
              <a:cs typeface="Gilroy"/>
            </a:endParaRP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endParaRPr lang="ru-RU" sz="2980" b="1" spc="-149" dirty="0">
              <a:solidFill>
                <a:srgbClr val="00B7AC"/>
              </a:solidFill>
              <a:latin typeface="Gilroy"/>
              <a:cs typeface="Gilroy"/>
            </a:endParaRP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endParaRPr lang="ru-RU" sz="2980" b="1" spc="-149" dirty="0">
              <a:solidFill>
                <a:srgbClr val="00B7AC"/>
              </a:solidFill>
              <a:latin typeface="Gilroy"/>
              <a:cs typeface="Gilroy"/>
            </a:endParaRP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endParaRPr sz="2980" b="1" dirty="0">
              <a:latin typeface="Gilroy"/>
              <a:cs typeface="Gilroy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649469" y="2617702"/>
            <a:ext cx="18893625" cy="1706070"/>
          </a:xfrm>
          <a:prstGeom prst="rect">
            <a:avLst/>
          </a:prstGeom>
        </p:spPr>
        <p:txBody>
          <a:bodyPr vert="horz" wrap="square" lIns="0" tIns="35141" rIns="0" bIns="0" rtlCol="0">
            <a:spAutoFit/>
          </a:bodyPr>
          <a:lstStyle/>
          <a:p>
            <a:pPr marL="1600291" marR="10813" indent="-1574611">
              <a:spcBef>
                <a:spcPts val="277"/>
              </a:spcBef>
              <a:tabLst>
                <a:tab pos="1600291" algn="l"/>
              </a:tabLst>
            </a:pPr>
            <a:r>
              <a:rPr sz="5428" b="1" u="heavy" spc="11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Gilroy Bold" panose="00000800000000000000" pitchFamily="2" charset="-52"/>
                <a:cs typeface="Gilroy"/>
              </a:rPr>
              <a:t> </a:t>
            </a:r>
            <a:r>
              <a:rPr sz="5428" b="1" spc="11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	</a:t>
            </a:r>
            <a:r>
              <a:rPr sz="5428" b="1" spc="-96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БОЛЬШИЕ </a:t>
            </a:r>
            <a:r>
              <a:rPr sz="5428" b="1" spc="-64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ДАННЫЕ, </a:t>
            </a:r>
            <a:r>
              <a:rPr sz="5428" b="1" spc="-106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ИСКУССТВЕННЫЙ </a:t>
            </a:r>
            <a:r>
              <a:rPr sz="5428" b="1" spc="-74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ИНТЕЛЛЕКТ  ФИНАНСОВЫЕ </a:t>
            </a:r>
            <a:r>
              <a:rPr sz="5428" b="1" spc="-85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ТЕХНОЛОГИИ </a:t>
            </a:r>
            <a:r>
              <a:rPr sz="5428" b="1" spc="43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И</a:t>
            </a:r>
            <a:r>
              <a:rPr sz="5428" b="1" spc="-362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 </a:t>
            </a:r>
            <a:r>
              <a:rPr sz="5428" b="1" spc="-96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КИБЕРБЕЗОПАСНОСТЬ</a:t>
            </a:r>
            <a:endParaRPr sz="5428" dirty="0">
              <a:latin typeface="Gilroy Bold" panose="00000800000000000000" pitchFamily="2" charset="-52"/>
              <a:cs typeface="Gilroy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859475" y="2584743"/>
            <a:ext cx="1816513" cy="1785427"/>
          </a:xfrm>
          <a:custGeom>
            <a:avLst/>
            <a:gdLst/>
            <a:ahLst/>
            <a:cxnLst/>
            <a:rect l="l" t="t" r="r" b="b"/>
            <a:pathLst>
              <a:path w="853439" h="838835">
                <a:moveTo>
                  <a:pt x="448304" y="0"/>
                </a:moveTo>
                <a:lnTo>
                  <a:pt x="404661" y="0"/>
                </a:lnTo>
                <a:lnTo>
                  <a:pt x="361202" y="4371"/>
                </a:lnTo>
                <a:lnTo>
                  <a:pt x="318294" y="13113"/>
                </a:lnTo>
                <a:lnTo>
                  <a:pt x="276307" y="26226"/>
                </a:lnTo>
                <a:lnTo>
                  <a:pt x="235607" y="43710"/>
                </a:lnTo>
                <a:lnTo>
                  <a:pt x="196563" y="65566"/>
                </a:lnTo>
                <a:lnTo>
                  <a:pt x="159543" y="91792"/>
                </a:lnTo>
                <a:lnTo>
                  <a:pt x="124914" y="122390"/>
                </a:lnTo>
                <a:lnTo>
                  <a:pt x="91773" y="158998"/>
                </a:lnTo>
                <a:lnTo>
                  <a:pt x="63731" y="198279"/>
                </a:lnTo>
                <a:lnTo>
                  <a:pt x="40788" y="239787"/>
                </a:lnTo>
                <a:lnTo>
                  <a:pt x="22943" y="283076"/>
                </a:lnTo>
                <a:lnTo>
                  <a:pt x="10197" y="327702"/>
                </a:lnTo>
                <a:lnTo>
                  <a:pt x="2549" y="373219"/>
                </a:lnTo>
                <a:lnTo>
                  <a:pt x="0" y="419181"/>
                </a:lnTo>
                <a:lnTo>
                  <a:pt x="2549" y="465143"/>
                </a:lnTo>
                <a:lnTo>
                  <a:pt x="10197" y="510659"/>
                </a:lnTo>
                <a:lnTo>
                  <a:pt x="22943" y="555285"/>
                </a:lnTo>
                <a:lnTo>
                  <a:pt x="40788" y="598574"/>
                </a:lnTo>
                <a:lnTo>
                  <a:pt x="63731" y="640082"/>
                </a:lnTo>
                <a:lnTo>
                  <a:pt x="91773" y="679363"/>
                </a:lnTo>
                <a:lnTo>
                  <a:pt x="124914" y="715971"/>
                </a:lnTo>
                <a:lnTo>
                  <a:pt x="159543" y="746569"/>
                </a:lnTo>
                <a:lnTo>
                  <a:pt x="196563" y="772795"/>
                </a:lnTo>
                <a:lnTo>
                  <a:pt x="235607" y="794651"/>
                </a:lnTo>
                <a:lnTo>
                  <a:pt x="276307" y="812135"/>
                </a:lnTo>
                <a:lnTo>
                  <a:pt x="318294" y="825248"/>
                </a:lnTo>
                <a:lnTo>
                  <a:pt x="361202" y="833991"/>
                </a:lnTo>
                <a:lnTo>
                  <a:pt x="404661" y="838362"/>
                </a:lnTo>
                <a:lnTo>
                  <a:pt x="448304" y="838362"/>
                </a:lnTo>
                <a:lnTo>
                  <a:pt x="491763" y="833991"/>
                </a:lnTo>
                <a:lnTo>
                  <a:pt x="534670" y="825248"/>
                </a:lnTo>
                <a:lnTo>
                  <a:pt x="576658" y="812135"/>
                </a:lnTo>
                <a:lnTo>
                  <a:pt x="617357" y="794651"/>
                </a:lnTo>
                <a:lnTo>
                  <a:pt x="656401" y="772795"/>
                </a:lnTo>
                <a:lnTo>
                  <a:pt x="693422" y="746569"/>
                </a:lnTo>
                <a:lnTo>
                  <a:pt x="728051" y="715971"/>
                </a:lnTo>
                <a:lnTo>
                  <a:pt x="761191" y="679363"/>
                </a:lnTo>
                <a:lnTo>
                  <a:pt x="789233" y="640082"/>
                </a:lnTo>
                <a:lnTo>
                  <a:pt x="812177" y="598574"/>
                </a:lnTo>
                <a:lnTo>
                  <a:pt x="830022" y="555285"/>
                </a:lnTo>
                <a:lnTo>
                  <a:pt x="842768" y="510659"/>
                </a:lnTo>
                <a:lnTo>
                  <a:pt x="850416" y="465143"/>
                </a:lnTo>
                <a:lnTo>
                  <a:pt x="852965" y="419181"/>
                </a:lnTo>
                <a:lnTo>
                  <a:pt x="850416" y="373219"/>
                </a:lnTo>
                <a:lnTo>
                  <a:pt x="842768" y="327702"/>
                </a:lnTo>
                <a:lnTo>
                  <a:pt x="830022" y="283076"/>
                </a:lnTo>
                <a:lnTo>
                  <a:pt x="812177" y="239787"/>
                </a:lnTo>
                <a:lnTo>
                  <a:pt x="789233" y="198279"/>
                </a:lnTo>
                <a:lnTo>
                  <a:pt x="761191" y="158998"/>
                </a:lnTo>
                <a:lnTo>
                  <a:pt x="728051" y="122390"/>
                </a:lnTo>
                <a:lnTo>
                  <a:pt x="693422" y="91792"/>
                </a:lnTo>
                <a:lnTo>
                  <a:pt x="656401" y="65566"/>
                </a:lnTo>
                <a:lnTo>
                  <a:pt x="617357" y="43710"/>
                </a:lnTo>
                <a:lnTo>
                  <a:pt x="576658" y="26226"/>
                </a:lnTo>
                <a:lnTo>
                  <a:pt x="534670" y="13113"/>
                </a:lnTo>
                <a:lnTo>
                  <a:pt x="491763" y="4371"/>
                </a:lnTo>
                <a:lnTo>
                  <a:pt x="448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2" name="object 62"/>
          <p:cNvSpPr/>
          <p:nvPr/>
        </p:nvSpPr>
        <p:spPr>
          <a:xfrm>
            <a:off x="1859475" y="2584743"/>
            <a:ext cx="1816513" cy="1785427"/>
          </a:xfrm>
          <a:custGeom>
            <a:avLst/>
            <a:gdLst/>
            <a:ahLst/>
            <a:cxnLst/>
            <a:rect l="l" t="t" r="r" b="b"/>
            <a:pathLst>
              <a:path w="853439" h="838835">
                <a:moveTo>
                  <a:pt x="728051" y="715971"/>
                </a:moveTo>
                <a:lnTo>
                  <a:pt x="693422" y="746569"/>
                </a:lnTo>
                <a:lnTo>
                  <a:pt x="656401" y="772795"/>
                </a:lnTo>
                <a:lnTo>
                  <a:pt x="617357" y="794651"/>
                </a:lnTo>
                <a:lnTo>
                  <a:pt x="576658" y="812135"/>
                </a:lnTo>
                <a:lnTo>
                  <a:pt x="534670" y="825248"/>
                </a:lnTo>
                <a:lnTo>
                  <a:pt x="491763" y="833991"/>
                </a:lnTo>
                <a:lnTo>
                  <a:pt x="448304" y="838362"/>
                </a:lnTo>
                <a:lnTo>
                  <a:pt x="404661" y="838362"/>
                </a:lnTo>
                <a:lnTo>
                  <a:pt x="361202" y="833991"/>
                </a:lnTo>
                <a:lnTo>
                  <a:pt x="318294" y="825248"/>
                </a:lnTo>
                <a:lnTo>
                  <a:pt x="276307" y="812135"/>
                </a:lnTo>
                <a:lnTo>
                  <a:pt x="235607" y="794651"/>
                </a:lnTo>
                <a:lnTo>
                  <a:pt x="196563" y="772795"/>
                </a:lnTo>
                <a:lnTo>
                  <a:pt x="159543" y="746569"/>
                </a:lnTo>
                <a:lnTo>
                  <a:pt x="124914" y="715971"/>
                </a:lnTo>
                <a:lnTo>
                  <a:pt x="91773" y="679363"/>
                </a:lnTo>
                <a:lnTo>
                  <a:pt x="63731" y="640082"/>
                </a:lnTo>
                <a:lnTo>
                  <a:pt x="40788" y="598574"/>
                </a:lnTo>
                <a:lnTo>
                  <a:pt x="22943" y="555285"/>
                </a:lnTo>
                <a:lnTo>
                  <a:pt x="10197" y="510659"/>
                </a:lnTo>
                <a:lnTo>
                  <a:pt x="2549" y="465142"/>
                </a:lnTo>
                <a:lnTo>
                  <a:pt x="0" y="419181"/>
                </a:lnTo>
                <a:lnTo>
                  <a:pt x="2549" y="373219"/>
                </a:lnTo>
                <a:lnTo>
                  <a:pt x="10197" y="327702"/>
                </a:lnTo>
                <a:lnTo>
                  <a:pt x="22943" y="283076"/>
                </a:lnTo>
                <a:lnTo>
                  <a:pt x="40788" y="239787"/>
                </a:lnTo>
                <a:lnTo>
                  <a:pt x="63731" y="198279"/>
                </a:lnTo>
                <a:lnTo>
                  <a:pt x="91773" y="158998"/>
                </a:lnTo>
                <a:lnTo>
                  <a:pt x="124914" y="122390"/>
                </a:lnTo>
                <a:lnTo>
                  <a:pt x="159543" y="91792"/>
                </a:lnTo>
                <a:lnTo>
                  <a:pt x="196563" y="65566"/>
                </a:lnTo>
                <a:lnTo>
                  <a:pt x="235607" y="43710"/>
                </a:lnTo>
                <a:lnTo>
                  <a:pt x="276307" y="26226"/>
                </a:lnTo>
                <a:lnTo>
                  <a:pt x="318294" y="13113"/>
                </a:lnTo>
                <a:lnTo>
                  <a:pt x="361202" y="4371"/>
                </a:lnTo>
                <a:lnTo>
                  <a:pt x="404661" y="0"/>
                </a:lnTo>
                <a:lnTo>
                  <a:pt x="448304" y="0"/>
                </a:lnTo>
                <a:lnTo>
                  <a:pt x="491763" y="4371"/>
                </a:lnTo>
                <a:lnTo>
                  <a:pt x="534670" y="13113"/>
                </a:lnTo>
                <a:lnTo>
                  <a:pt x="576658" y="26226"/>
                </a:lnTo>
                <a:lnTo>
                  <a:pt x="617357" y="43710"/>
                </a:lnTo>
                <a:lnTo>
                  <a:pt x="656401" y="65566"/>
                </a:lnTo>
                <a:lnTo>
                  <a:pt x="693422" y="91792"/>
                </a:lnTo>
                <a:lnTo>
                  <a:pt x="728051" y="122390"/>
                </a:lnTo>
                <a:lnTo>
                  <a:pt x="761191" y="158998"/>
                </a:lnTo>
                <a:lnTo>
                  <a:pt x="789233" y="198279"/>
                </a:lnTo>
                <a:lnTo>
                  <a:pt x="812177" y="239787"/>
                </a:lnTo>
                <a:lnTo>
                  <a:pt x="830021" y="283076"/>
                </a:lnTo>
                <a:lnTo>
                  <a:pt x="842768" y="327702"/>
                </a:lnTo>
                <a:lnTo>
                  <a:pt x="850416" y="373219"/>
                </a:lnTo>
                <a:lnTo>
                  <a:pt x="852965" y="419181"/>
                </a:lnTo>
                <a:lnTo>
                  <a:pt x="850416" y="465142"/>
                </a:lnTo>
                <a:lnTo>
                  <a:pt x="842768" y="510659"/>
                </a:lnTo>
                <a:lnTo>
                  <a:pt x="830021" y="555285"/>
                </a:lnTo>
                <a:lnTo>
                  <a:pt x="812177" y="598574"/>
                </a:lnTo>
                <a:lnTo>
                  <a:pt x="789233" y="640082"/>
                </a:lnTo>
                <a:lnTo>
                  <a:pt x="761191" y="679363"/>
                </a:lnTo>
                <a:lnTo>
                  <a:pt x="728051" y="715971"/>
                </a:lnTo>
                <a:close/>
              </a:path>
            </a:pathLst>
          </a:custGeom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3" name="object 63"/>
          <p:cNvSpPr/>
          <p:nvPr/>
        </p:nvSpPr>
        <p:spPr>
          <a:xfrm>
            <a:off x="2562870" y="3074284"/>
            <a:ext cx="413581" cy="448722"/>
          </a:xfrm>
          <a:custGeom>
            <a:avLst/>
            <a:gdLst/>
            <a:ahLst/>
            <a:cxnLst/>
            <a:rect l="l" t="t" r="r" b="b"/>
            <a:pathLst>
              <a:path w="194309" h="210819">
                <a:moveTo>
                  <a:pt x="97073" y="0"/>
                </a:moveTo>
                <a:lnTo>
                  <a:pt x="59281" y="7510"/>
                </a:lnTo>
                <a:lnTo>
                  <a:pt x="28425" y="27992"/>
                </a:lnTo>
                <a:lnTo>
                  <a:pt x="7626" y="58369"/>
                </a:lnTo>
                <a:lnTo>
                  <a:pt x="0" y="95563"/>
                </a:lnTo>
                <a:lnTo>
                  <a:pt x="0" y="210191"/>
                </a:lnTo>
                <a:lnTo>
                  <a:pt x="194152" y="210191"/>
                </a:lnTo>
                <a:lnTo>
                  <a:pt x="194152" y="95563"/>
                </a:lnTo>
                <a:lnTo>
                  <a:pt x="186521" y="58366"/>
                </a:lnTo>
                <a:lnTo>
                  <a:pt x="165716" y="27990"/>
                </a:lnTo>
                <a:lnTo>
                  <a:pt x="134857" y="7510"/>
                </a:lnTo>
                <a:lnTo>
                  <a:pt x="97073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4" name="object 64"/>
          <p:cNvSpPr/>
          <p:nvPr/>
        </p:nvSpPr>
        <p:spPr>
          <a:xfrm>
            <a:off x="2562870" y="3074285"/>
            <a:ext cx="362221" cy="417636"/>
          </a:xfrm>
          <a:custGeom>
            <a:avLst/>
            <a:gdLst/>
            <a:ahLst/>
            <a:cxnLst/>
            <a:rect l="l" t="t" r="r" b="b"/>
            <a:pathLst>
              <a:path w="170180" h="196214">
                <a:moveTo>
                  <a:pt x="97073" y="0"/>
                </a:moveTo>
                <a:lnTo>
                  <a:pt x="59282" y="7510"/>
                </a:lnTo>
                <a:lnTo>
                  <a:pt x="28427" y="27990"/>
                </a:lnTo>
                <a:lnTo>
                  <a:pt x="7626" y="58366"/>
                </a:lnTo>
                <a:lnTo>
                  <a:pt x="0" y="95563"/>
                </a:lnTo>
                <a:lnTo>
                  <a:pt x="0" y="195858"/>
                </a:lnTo>
                <a:lnTo>
                  <a:pt x="169880" y="195858"/>
                </a:lnTo>
                <a:lnTo>
                  <a:pt x="169880" y="81236"/>
                </a:lnTo>
                <a:lnTo>
                  <a:pt x="160232" y="39648"/>
                </a:lnTo>
                <a:lnTo>
                  <a:pt x="134282" y="7271"/>
                </a:lnTo>
                <a:lnTo>
                  <a:pt x="97073" y="0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5" name="object 65"/>
          <p:cNvSpPr/>
          <p:nvPr/>
        </p:nvSpPr>
        <p:spPr>
          <a:xfrm>
            <a:off x="2686846" y="3369151"/>
            <a:ext cx="145970" cy="71633"/>
          </a:xfrm>
          <a:custGeom>
            <a:avLst/>
            <a:gdLst/>
            <a:ahLst/>
            <a:cxnLst/>
            <a:rect l="l" t="t" r="r" b="b"/>
            <a:pathLst>
              <a:path w="68580" h="33655">
                <a:moveTo>
                  <a:pt x="12168" y="0"/>
                </a:moveTo>
                <a:lnTo>
                  <a:pt x="3501" y="0"/>
                </a:lnTo>
                <a:lnTo>
                  <a:pt x="0" y="3209"/>
                </a:lnTo>
                <a:lnTo>
                  <a:pt x="0" y="7163"/>
                </a:lnTo>
                <a:lnTo>
                  <a:pt x="2716" y="17558"/>
                </a:lnTo>
                <a:lnTo>
                  <a:pt x="10076" y="25891"/>
                </a:lnTo>
                <a:lnTo>
                  <a:pt x="20891" y="31429"/>
                </a:lnTo>
                <a:lnTo>
                  <a:pt x="33976" y="33439"/>
                </a:lnTo>
                <a:lnTo>
                  <a:pt x="47058" y="31429"/>
                </a:lnTo>
                <a:lnTo>
                  <a:pt x="57873" y="25891"/>
                </a:lnTo>
                <a:lnTo>
                  <a:pt x="63867" y="19105"/>
                </a:lnTo>
                <a:lnTo>
                  <a:pt x="23531" y="19105"/>
                </a:lnTo>
                <a:lnTo>
                  <a:pt x="15681" y="13367"/>
                </a:lnTo>
                <a:lnTo>
                  <a:pt x="15681" y="3209"/>
                </a:lnTo>
                <a:lnTo>
                  <a:pt x="12168" y="0"/>
                </a:lnTo>
                <a:close/>
              </a:path>
              <a:path w="68580" h="33655">
                <a:moveTo>
                  <a:pt x="64433" y="0"/>
                </a:moveTo>
                <a:lnTo>
                  <a:pt x="55783" y="0"/>
                </a:lnTo>
                <a:lnTo>
                  <a:pt x="52264" y="3209"/>
                </a:lnTo>
                <a:lnTo>
                  <a:pt x="52264" y="13367"/>
                </a:lnTo>
                <a:lnTo>
                  <a:pt x="44414" y="19105"/>
                </a:lnTo>
                <a:lnTo>
                  <a:pt x="63867" y="19105"/>
                </a:lnTo>
                <a:lnTo>
                  <a:pt x="65234" y="17558"/>
                </a:lnTo>
                <a:lnTo>
                  <a:pt x="67952" y="7163"/>
                </a:lnTo>
                <a:lnTo>
                  <a:pt x="67952" y="3209"/>
                </a:lnTo>
                <a:lnTo>
                  <a:pt x="64433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6" name="object 66"/>
          <p:cNvSpPr/>
          <p:nvPr/>
        </p:nvSpPr>
        <p:spPr>
          <a:xfrm>
            <a:off x="2738507" y="2881090"/>
            <a:ext cx="123964" cy="1626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7" name="object 67"/>
          <p:cNvSpPr/>
          <p:nvPr/>
        </p:nvSpPr>
        <p:spPr>
          <a:xfrm>
            <a:off x="2790156" y="2809925"/>
            <a:ext cx="104071" cy="102719"/>
          </a:xfrm>
          <a:custGeom>
            <a:avLst/>
            <a:gdLst/>
            <a:ahLst/>
            <a:cxnLst/>
            <a:rect l="l" t="t" r="r" b="b"/>
            <a:pathLst>
              <a:path w="48894" h="48259">
                <a:moveTo>
                  <a:pt x="24271" y="0"/>
                </a:moveTo>
                <a:lnTo>
                  <a:pt x="14828" y="1881"/>
                </a:lnTo>
                <a:lnTo>
                  <a:pt x="7110" y="7007"/>
                </a:lnTo>
                <a:lnTo>
                  <a:pt x="1908" y="14600"/>
                </a:lnTo>
                <a:lnTo>
                  <a:pt x="0" y="23883"/>
                </a:lnTo>
                <a:lnTo>
                  <a:pt x="1913" y="33181"/>
                </a:lnTo>
                <a:lnTo>
                  <a:pt x="7120" y="40773"/>
                </a:lnTo>
                <a:lnTo>
                  <a:pt x="14838" y="45890"/>
                </a:lnTo>
                <a:lnTo>
                  <a:pt x="24271" y="47767"/>
                </a:lnTo>
                <a:lnTo>
                  <a:pt x="33709" y="45887"/>
                </a:lnTo>
                <a:lnTo>
                  <a:pt x="41425" y="40764"/>
                </a:lnTo>
                <a:lnTo>
                  <a:pt x="46627" y="33171"/>
                </a:lnTo>
                <a:lnTo>
                  <a:pt x="48536" y="23883"/>
                </a:lnTo>
                <a:lnTo>
                  <a:pt x="46620" y="14587"/>
                </a:lnTo>
                <a:lnTo>
                  <a:pt x="41411" y="6996"/>
                </a:lnTo>
                <a:lnTo>
                  <a:pt x="33693" y="1877"/>
                </a:lnTo>
                <a:lnTo>
                  <a:pt x="24271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8" name="object 68"/>
          <p:cNvSpPr/>
          <p:nvPr/>
        </p:nvSpPr>
        <p:spPr>
          <a:xfrm>
            <a:off x="2697156" y="3033619"/>
            <a:ext cx="135157" cy="62170"/>
          </a:xfrm>
          <a:custGeom>
            <a:avLst/>
            <a:gdLst/>
            <a:ahLst/>
            <a:cxnLst/>
            <a:rect l="l" t="t" r="r" b="b"/>
            <a:pathLst>
              <a:path w="63500" h="29209">
                <a:moveTo>
                  <a:pt x="0" y="28661"/>
                </a:moveTo>
                <a:lnTo>
                  <a:pt x="63108" y="28661"/>
                </a:lnTo>
                <a:lnTo>
                  <a:pt x="63108" y="0"/>
                </a:lnTo>
                <a:lnTo>
                  <a:pt x="0" y="0"/>
                </a:lnTo>
                <a:lnTo>
                  <a:pt x="0" y="28661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9" name="object 69"/>
          <p:cNvSpPr/>
          <p:nvPr/>
        </p:nvSpPr>
        <p:spPr>
          <a:xfrm>
            <a:off x="2531866" y="3613170"/>
            <a:ext cx="237877" cy="397362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0" y="186308"/>
                </a:moveTo>
                <a:lnTo>
                  <a:pt x="111639" y="186308"/>
                </a:lnTo>
                <a:lnTo>
                  <a:pt x="111639" y="0"/>
                </a:lnTo>
                <a:lnTo>
                  <a:pt x="0" y="0"/>
                </a:lnTo>
                <a:lnTo>
                  <a:pt x="0" y="186308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0" name="object 70"/>
          <p:cNvSpPr/>
          <p:nvPr/>
        </p:nvSpPr>
        <p:spPr>
          <a:xfrm>
            <a:off x="2769486" y="3613170"/>
            <a:ext cx="237877" cy="397362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0" y="186308"/>
                </a:moveTo>
                <a:lnTo>
                  <a:pt x="111639" y="186308"/>
                </a:lnTo>
                <a:lnTo>
                  <a:pt x="111639" y="0"/>
                </a:lnTo>
                <a:lnTo>
                  <a:pt x="0" y="0"/>
                </a:lnTo>
                <a:lnTo>
                  <a:pt x="0" y="186308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1" name="object 71"/>
          <p:cNvSpPr/>
          <p:nvPr/>
        </p:nvSpPr>
        <p:spPr>
          <a:xfrm>
            <a:off x="2666178" y="3674191"/>
            <a:ext cx="206629" cy="2745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2" name="object 72"/>
          <p:cNvSpPr/>
          <p:nvPr/>
        </p:nvSpPr>
        <p:spPr>
          <a:xfrm>
            <a:off x="2676500" y="3521685"/>
            <a:ext cx="185972" cy="304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3" name="object 73"/>
          <p:cNvSpPr/>
          <p:nvPr/>
        </p:nvSpPr>
        <p:spPr>
          <a:xfrm>
            <a:off x="2655843" y="3552176"/>
            <a:ext cx="228414" cy="31084"/>
          </a:xfrm>
          <a:custGeom>
            <a:avLst/>
            <a:gdLst/>
            <a:ahLst/>
            <a:cxnLst/>
            <a:rect l="l" t="t" r="r" b="b"/>
            <a:pathLst>
              <a:path w="107315" h="14605">
                <a:moveTo>
                  <a:pt x="0" y="14327"/>
                </a:moveTo>
                <a:lnTo>
                  <a:pt x="106789" y="14327"/>
                </a:lnTo>
                <a:lnTo>
                  <a:pt x="106789" y="0"/>
                </a:lnTo>
                <a:lnTo>
                  <a:pt x="0" y="0"/>
                </a:lnTo>
                <a:lnTo>
                  <a:pt x="0" y="14327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4" name="object 74"/>
          <p:cNvSpPr/>
          <p:nvPr/>
        </p:nvSpPr>
        <p:spPr>
          <a:xfrm>
            <a:off x="2655844" y="3582678"/>
            <a:ext cx="227296" cy="304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5" name="object 75"/>
          <p:cNvSpPr/>
          <p:nvPr/>
        </p:nvSpPr>
        <p:spPr>
          <a:xfrm>
            <a:off x="2159947" y="3389478"/>
            <a:ext cx="393307" cy="377089"/>
          </a:xfrm>
          <a:custGeom>
            <a:avLst/>
            <a:gdLst/>
            <a:ahLst/>
            <a:cxnLst/>
            <a:rect l="l" t="t" r="r" b="b"/>
            <a:pathLst>
              <a:path w="184784" h="177164">
                <a:moveTo>
                  <a:pt x="28583" y="0"/>
                </a:moveTo>
                <a:lnTo>
                  <a:pt x="15138" y="0"/>
                </a:lnTo>
                <a:lnTo>
                  <a:pt x="9704" y="5302"/>
                </a:lnTo>
                <a:lnTo>
                  <a:pt x="9704" y="42995"/>
                </a:lnTo>
                <a:lnTo>
                  <a:pt x="0" y="42995"/>
                </a:lnTo>
                <a:lnTo>
                  <a:pt x="0" y="83276"/>
                </a:lnTo>
                <a:lnTo>
                  <a:pt x="7574" y="119659"/>
                </a:lnTo>
                <a:lnTo>
                  <a:pt x="28232" y="149372"/>
                </a:lnTo>
                <a:lnTo>
                  <a:pt x="58872" y="169405"/>
                </a:lnTo>
                <a:lnTo>
                  <a:pt x="96393" y="176752"/>
                </a:lnTo>
                <a:lnTo>
                  <a:pt x="112002" y="175530"/>
                </a:lnTo>
                <a:lnTo>
                  <a:pt x="154175" y="158106"/>
                </a:lnTo>
                <a:lnTo>
                  <a:pt x="169863" y="143599"/>
                </a:lnTo>
                <a:lnTo>
                  <a:pt x="96393" y="143599"/>
                </a:lnTo>
                <a:lnTo>
                  <a:pt x="72178" y="138858"/>
                </a:lnTo>
                <a:lnTo>
                  <a:pt x="52404" y="125930"/>
                </a:lnTo>
                <a:lnTo>
                  <a:pt x="39073" y="106756"/>
                </a:lnTo>
                <a:lnTo>
                  <a:pt x="34184" y="83276"/>
                </a:lnTo>
                <a:lnTo>
                  <a:pt x="34184" y="45381"/>
                </a:lnTo>
                <a:lnTo>
                  <a:pt x="33976" y="42995"/>
                </a:lnTo>
                <a:lnTo>
                  <a:pt x="33916" y="5302"/>
                </a:lnTo>
                <a:lnTo>
                  <a:pt x="28583" y="0"/>
                </a:lnTo>
                <a:close/>
              </a:path>
              <a:path w="184784" h="177164">
                <a:moveTo>
                  <a:pt x="153232" y="107857"/>
                </a:moveTo>
                <a:lnTo>
                  <a:pt x="125259" y="136734"/>
                </a:lnTo>
                <a:lnTo>
                  <a:pt x="96393" y="143599"/>
                </a:lnTo>
                <a:lnTo>
                  <a:pt x="169863" y="143599"/>
                </a:lnTo>
                <a:lnTo>
                  <a:pt x="171719" y="141618"/>
                </a:lnTo>
                <a:lnTo>
                  <a:pt x="178732" y="131912"/>
                </a:lnTo>
                <a:lnTo>
                  <a:pt x="184441" y="121386"/>
                </a:lnTo>
                <a:lnTo>
                  <a:pt x="153232" y="107857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6" name="object 76"/>
          <p:cNvSpPr/>
          <p:nvPr/>
        </p:nvSpPr>
        <p:spPr>
          <a:xfrm>
            <a:off x="2469884" y="3582679"/>
            <a:ext cx="103307" cy="1931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7" name="object 77"/>
          <p:cNvSpPr/>
          <p:nvPr/>
        </p:nvSpPr>
        <p:spPr>
          <a:xfrm>
            <a:off x="2118620" y="3430154"/>
            <a:ext cx="83797" cy="102719"/>
          </a:xfrm>
          <a:custGeom>
            <a:avLst/>
            <a:gdLst/>
            <a:ahLst/>
            <a:cxnLst/>
            <a:rect l="l" t="t" r="r" b="b"/>
            <a:pathLst>
              <a:path w="39369" h="48260">
                <a:moveTo>
                  <a:pt x="34524" y="0"/>
                </a:moveTo>
                <a:lnTo>
                  <a:pt x="4342" y="0"/>
                </a:lnTo>
                <a:lnTo>
                  <a:pt x="0" y="4241"/>
                </a:lnTo>
                <a:lnTo>
                  <a:pt x="8" y="12424"/>
                </a:lnTo>
                <a:lnTo>
                  <a:pt x="1259" y="14971"/>
                </a:lnTo>
                <a:lnTo>
                  <a:pt x="3268" y="16725"/>
                </a:lnTo>
                <a:lnTo>
                  <a:pt x="1255" y="18467"/>
                </a:lnTo>
                <a:lnTo>
                  <a:pt x="0" y="21020"/>
                </a:lnTo>
                <a:lnTo>
                  <a:pt x="5" y="26746"/>
                </a:lnTo>
                <a:lnTo>
                  <a:pt x="1259" y="29305"/>
                </a:lnTo>
                <a:lnTo>
                  <a:pt x="3262" y="31047"/>
                </a:lnTo>
                <a:lnTo>
                  <a:pt x="1258" y="32795"/>
                </a:lnTo>
                <a:lnTo>
                  <a:pt x="0" y="35342"/>
                </a:lnTo>
                <a:lnTo>
                  <a:pt x="41" y="43520"/>
                </a:lnTo>
                <a:lnTo>
                  <a:pt x="4300" y="47761"/>
                </a:lnTo>
                <a:lnTo>
                  <a:pt x="34483" y="47761"/>
                </a:lnTo>
                <a:lnTo>
                  <a:pt x="38825" y="43520"/>
                </a:lnTo>
                <a:lnTo>
                  <a:pt x="38816" y="35342"/>
                </a:lnTo>
                <a:lnTo>
                  <a:pt x="37573" y="32795"/>
                </a:lnTo>
                <a:lnTo>
                  <a:pt x="35562" y="31047"/>
                </a:lnTo>
                <a:lnTo>
                  <a:pt x="37569" y="29299"/>
                </a:lnTo>
                <a:lnTo>
                  <a:pt x="38825" y="26746"/>
                </a:lnTo>
                <a:lnTo>
                  <a:pt x="38819" y="21020"/>
                </a:lnTo>
                <a:lnTo>
                  <a:pt x="37560" y="18461"/>
                </a:lnTo>
                <a:lnTo>
                  <a:pt x="35562" y="16719"/>
                </a:lnTo>
                <a:lnTo>
                  <a:pt x="37570" y="14965"/>
                </a:lnTo>
                <a:lnTo>
                  <a:pt x="38825" y="12424"/>
                </a:lnTo>
                <a:lnTo>
                  <a:pt x="38789" y="4241"/>
                </a:lnTo>
                <a:lnTo>
                  <a:pt x="34524" y="0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8" name="object 78"/>
          <p:cNvSpPr/>
          <p:nvPr/>
        </p:nvSpPr>
        <p:spPr>
          <a:xfrm>
            <a:off x="3007106" y="3480991"/>
            <a:ext cx="393307" cy="282479"/>
          </a:xfrm>
          <a:custGeom>
            <a:avLst/>
            <a:gdLst/>
            <a:ahLst/>
            <a:cxnLst/>
            <a:rect l="l" t="t" r="r" b="b"/>
            <a:pathLst>
              <a:path w="184784" h="132714">
                <a:moveTo>
                  <a:pt x="31220" y="64277"/>
                </a:moveTo>
                <a:lnTo>
                  <a:pt x="0" y="77687"/>
                </a:lnTo>
                <a:lnTo>
                  <a:pt x="5710" y="88124"/>
                </a:lnTo>
                <a:lnTo>
                  <a:pt x="12726" y="97744"/>
                </a:lnTo>
                <a:lnTo>
                  <a:pt x="43306" y="122002"/>
                </a:lnTo>
                <a:lnTo>
                  <a:pt x="88048" y="132564"/>
                </a:lnTo>
                <a:lnTo>
                  <a:pt x="125572" y="125284"/>
                </a:lnTo>
                <a:lnTo>
                  <a:pt x="156213" y="105431"/>
                </a:lnTo>
                <a:lnTo>
                  <a:pt x="160232" y="99703"/>
                </a:lnTo>
                <a:lnTo>
                  <a:pt x="88048" y="99703"/>
                </a:lnTo>
                <a:lnTo>
                  <a:pt x="77969" y="98925"/>
                </a:lnTo>
                <a:lnTo>
                  <a:pt x="39436" y="77231"/>
                </a:lnTo>
                <a:lnTo>
                  <a:pt x="34904" y="71016"/>
                </a:lnTo>
                <a:lnTo>
                  <a:pt x="31220" y="64277"/>
                </a:lnTo>
                <a:close/>
              </a:path>
              <a:path w="184784" h="132714">
                <a:moveTo>
                  <a:pt x="184447" y="0"/>
                </a:moveTo>
                <a:lnTo>
                  <a:pt x="150256" y="0"/>
                </a:lnTo>
                <a:lnTo>
                  <a:pt x="150256" y="39923"/>
                </a:lnTo>
                <a:lnTo>
                  <a:pt x="145367" y="63194"/>
                </a:lnTo>
                <a:lnTo>
                  <a:pt x="132036" y="82196"/>
                </a:lnTo>
                <a:lnTo>
                  <a:pt x="112262" y="95006"/>
                </a:lnTo>
                <a:lnTo>
                  <a:pt x="88048" y="99703"/>
                </a:lnTo>
                <a:lnTo>
                  <a:pt x="160232" y="99703"/>
                </a:lnTo>
                <a:lnTo>
                  <a:pt x="176872" y="75984"/>
                </a:lnTo>
                <a:lnTo>
                  <a:pt x="184447" y="39923"/>
                </a:lnTo>
                <a:lnTo>
                  <a:pt x="184447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9" name="object 79"/>
          <p:cNvSpPr/>
          <p:nvPr/>
        </p:nvSpPr>
        <p:spPr>
          <a:xfrm>
            <a:off x="3282915" y="3369151"/>
            <a:ext cx="105423" cy="195978"/>
          </a:xfrm>
          <a:custGeom>
            <a:avLst/>
            <a:gdLst/>
            <a:ahLst/>
            <a:cxnLst/>
            <a:rect l="l" t="t" r="r" b="b"/>
            <a:pathLst>
              <a:path w="49530" h="92075">
                <a:moveTo>
                  <a:pt x="18717" y="0"/>
                </a:moveTo>
                <a:lnTo>
                  <a:pt x="12359" y="0"/>
                </a:lnTo>
                <a:lnTo>
                  <a:pt x="11106" y="190"/>
                </a:lnTo>
                <a:lnTo>
                  <a:pt x="3507" y="2618"/>
                </a:lnTo>
                <a:lnTo>
                  <a:pt x="0" y="9376"/>
                </a:lnTo>
                <a:lnTo>
                  <a:pt x="25977" y="88388"/>
                </a:lnTo>
                <a:lnTo>
                  <a:pt x="32830" y="91853"/>
                </a:lnTo>
                <a:lnTo>
                  <a:pt x="45560" y="87779"/>
                </a:lnTo>
                <a:lnTo>
                  <a:pt x="49061" y="81021"/>
                </a:lnTo>
                <a:lnTo>
                  <a:pt x="23489" y="3232"/>
                </a:lnTo>
                <a:lnTo>
                  <a:pt x="18717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0" name="object 80"/>
          <p:cNvSpPr/>
          <p:nvPr/>
        </p:nvSpPr>
        <p:spPr>
          <a:xfrm>
            <a:off x="2986448" y="3582677"/>
            <a:ext cx="103320" cy="19318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1" name="object 81"/>
          <p:cNvSpPr/>
          <p:nvPr/>
        </p:nvSpPr>
        <p:spPr>
          <a:xfrm>
            <a:off x="3304588" y="3257317"/>
            <a:ext cx="210869" cy="2969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2" name="object 82"/>
          <p:cNvSpPr/>
          <p:nvPr/>
        </p:nvSpPr>
        <p:spPr>
          <a:xfrm>
            <a:off x="3335707" y="3277637"/>
            <a:ext cx="159485" cy="216252"/>
          </a:xfrm>
          <a:custGeom>
            <a:avLst/>
            <a:gdLst/>
            <a:ahLst/>
            <a:cxnLst/>
            <a:rect l="l" t="t" r="r" b="b"/>
            <a:pathLst>
              <a:path w="74930" h="101600">
                <a:moveTo>
                  <a:pt x="29729" y="0"/>
                </a:moveTo>
                <a:lnTo>
                  <a:pt x="24873" y="0"/>
                </a:lnTo>
                <a:lnTo>
                  <a:pt x="21121" y="2702"/>
                </a:lnTo>
                <a:lnTo>
                  <a:pt x="0" y="85322"/>
                </a:lnTo>
                <a:lnTo>
                  <a:pt x="2994" y="90213"/>
                </a:lnTo>
                <a:lnTo>
                  <a:pt x="48381" y="101242"/>
                </a:lnTo>
                <a:lnTo>
                  <a:pt x="53391" y="98349"/>
                </a:lnTo>
                <a:lnTo>
                  <a:pt x="74698" y="15001"/>
                </a:lnTo>
                <a:lnTo>
                  <a:pt x="71698" y="10110"/>
                </a:lnTo>
                <a:lnTo>
                  <a:pt x="30480" y="89"/>
                </a:lnTo>
                <a:lnTo>
                  <a:pt x="29729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3" name="object 83"/>
          <p:cNvSpPr/>
          <p:nvPr/>
        </p:nvSpPr>
        <p:spPr>
          <a:xfrm>
            <a:off x="3410030" y="3409815"/>
            <a:ext cx="104071" cy="102719"/>
          </a:xfrm>
          <a:custGeom>
            <a:avLst/>
            <a:gdLst/>
            <a:ahLst/>
            <a:cxnLst/>
            <a:rect l="l" t="t" r="r" b="b"/>
            <a:pathLst>
              <a:path w="48894" h="48260">
                <a:moveTo>
                  <a:pt x="44200" y="0"/>
                </a:moveTo>
                <a:lnTo>
                  <a:pt x="14011" y="0"/>
                </a:lnTo>
                <a:lnTo>
                  <a:pt x="9746" y="4241"/>
                </a:lnTo>
                <a:lnTo>
                  <a:pt x="9710" y="12424"/>
                </a:lnTo>
                <a:lnTo>
                  <a:pt x="10969" y="14977"/>
                </a:lnTo>
                <a:lnTo>
                  <a:pt x="12979" y="16719"/>
                </a:lnTo>
                <a:lnTo>
                  <a:pt x="10963" y="18473"/>
                </a:lnTo>
                <a:lnTo>
                  <a:pt x="9719" y="21020"/>
                </a:lnTo>
                <a:lnTo>
                  <a:pt x="9710" y="25631"/>
                </a:lnTo>
                <a:lnTo>
                  <a:pt x="10176" y="27259"/>
                </a:lnTo>
                <a:lnTo>
                  <a:pt x="10999" y="28661"/>
                </a:lnTo>
                <a:lnTo>
                  <a:pt x="4306" y="28661"/>
                </a:lnTo>
                <a:lnTo>
                  <a:pt x="0" y="32944"/>
                </a:lnTo>
                <a:lnTo>
                  <a:pt x="0" y="43531"/>
                </a:lnTo>
                <a:lnTo>
                  <a:pt x="4348" y="47773"/>
                </a:lnTo>
                <a:lnTo>
                  <a:pt x="34530" y="47773"/>
                </a:lnTo>
                <a:lnTo>
                  <a:pt x="38795" y="43531"/>
                </a:lnTo>
                <a:lnTo>
                  <a:pt x="38831" y="36475"/>
                </a:lnTo>
                <a:lnTo>
                  <a:pt x="38366" y="34841"/>
                </a:lnTo>
                <a:lnTo>
                  <a:pt x="37543" y="33439"/>
                </a:lnTo>
                <a:lnTo>
                  <a:pt x="44235" y="33439"/>
                </a:lnTo>
                <a:lnTo>
                  <a:pt x="48542" y="29162"/>
                </a:lnTo>
                <a:lnTo>
                  <a:pt x="48542" y="21020"/>
                </a:lnTo>
                <a:lnTo>
                  <a:pt x="47277" y="18467"/>
                </a:lnTo>
                <a:lnTo>
                  <a:pt x="45267" y="16725"/>
                </a:lnTo>
                <a:lnTo>
                  <a:pt x="47277" y="14971"/>
                </a:lnTo>
                <a:lnTo>
                  <a:pt x="48533" y="12424"/>
                </a:lnTo>
                <a:lnTo>
                  <a:pt x="48542" y="4241"/>
                </a:lnTo>
                <a:lnTo>
                  <a:pt x="44200" y="0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4" name="object 84"/>
          <p:cNvSpPr/>
          <p:nvPr/>
        </p:nvSpPr>
        <p:spPr>
          <a:xfrm>
            <a:off x="2521531" y="3175967"/>
            <a:ext cx="186517" cy="183814"/>
          </a:xfrm>
          <a:custGeom>
            <a:avLst/>
            <a:gdLst/>
            <a:ahLst/>
            <a:cxnLst/>
            <a:rect l="l" t="t" r="r" b="b"/>
            <a:pathLst>
              <a:path w="87630" h="86359">
                <a:moveTo>
                  <a:pt x="43687" y="0"/>
                </a:moveTo>
                <a:lnTo>
                  <a:pt x="26681" y="3378"/>
                </a:lnTo>
                <a:lnTo>
                  <a:pt x="12795" y="12591"/>
                </a:lnTo>
                <a:lnTo>
                  <a:pt x="3433" y="26256"/>
                </a:lnTo>
                <a:lnTo>
                  <a:pt x="0" y="42989"/>
                </a:lnTo>
                <a:lnTo>
                  <a:pt x="3433" y="59725"/>
                </a:lnTo>
                <a:lnTo>
                  <a:pt x="12795" y="73391"/>
                </a:lnTo>
                <a:lnTo>
                  <a:pt x="26681" y="82605"/>
                </a:lnTo>
                <a:lnTo>
                  <a:pt x="43687" y="85984"/>
                </a:lnTo>
                <a:lnTo>
                  <a:pt x="60689" y="82605"/>
                </a:lnTo>
                <a:lnTo>
                  <a:pt x="74576" y="73391"/>
                </a:lnTo>
                <a:lnTo>
                  <a:pt x="83940" y="59725"/>
                </a:lnTo>
                <a:lnTo>
                  <a:pt x="87374" y="42989"/>
                </a:lnTo>
                <a:lnTo>
                  <a:pt x="83940" y="26256"/>
                </a:lnTo>
                <a:lnTo>
                  <a:pt x="74576" y="12591"/>
                </a:lnTo>
                <a:lnTo>
                  <a:pt x="60689" y="3378"/>
                </a:lnTo>
                <a:lnTo>
                  <a:pt x="43687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5" name="object 85"/>
          <p:cNvSpPr/>
          <p:nvPr/>
        </p:nvSpPr>
        <p:spPr>
          <a:xfrm>
            <a:off x="2542213" y="3196291"/>
            <a:ext cx="145970" cy="143267"/>
          </a:xfrm>
          <a:custGeom>
            <a:avLst/>
            <a:gdLst/>
            <a:ahLst/>
            <a:cxnLst/>
            <a:rect l="l" t="t" r="r" b="b"/>
            <a:pathLst>
              <a:path w="68580" h="67309">
                <a:moveTo>
                  <a:pt x="33970" y="0"/>
                </a:moveTo>
                <a:lnTo>
                  <a:pt x="20745" y="2628"/>
                </a:lnTo>
                <a:lnTo>
                  <a:pt x="9947" y="9796"/>
                </a:lnTo>
                <a:lnTo>
                  <a:pt x="2668" y="20426"/>
                </a:lnTo>
                <a:lnTo>
                  <a:pt x="0" y="33439"/>
                </a:lnTo>
                <a:lnTo>
                  <a:pt x="2668" y="46457"/>
                </a:lnTo>
                <a:lnTo>
                  <a:pt x="9947" y="57086"/>
                </a:lnTo>
                <a:lnTo>
                  <a:pt x="20745" y="64251"/>
                </a:lnTo>
                <a:lnTo>
                  <a:pt x="33970" y="66878"/>
                </a:lnTo>
                <a:lnTo>
                  <a:pt x="47196" y="64251"/>
                </a:lnTo>
                <a:lnTo>
                  <a:pt x="57998" y="57086"/>
                </a:lnTo>
                <a:lnTo>
                  <a:pt x="65281" y="46457"/>
                </a:lnTo>
                <a:lnTo>
                  <a:pt x="67952" y="33439"/>
                </a:lnTo>
                <a:lnTo>
                  <a:pt x="65281" y="20426"/>
                </a:lnTo>
                <a:lnTo>
                  <a:pt x="57998" y="9796"/>
                </a:lnTo>
                <a:lnTo>
                  <a:pt x="47196" y="2628"/>
                </a:lnTo>
                <a:lnTo>
                  <a:pt x="33970" y="0"/>
                </a:lnTo>
                <a:close/>
              </a:path>
            </a:pathLst>
          </a:custGeom>
          <a:solidFill>
            <a:srgbClr val="FFFEF9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6" name="object 86"/>
          <p:cNvSpPr/>
          <p:nvPr/>
        </p:nvSpPr>
        <p:spPr>
          <a:xfrm>
            <a:off x="2821146" y="3175967"/>
            <a:ext cx="186517" cy="183814"/>
          </a:xfrm>
          <a:custGeom>
            <a:avLst/>
            <a:gdLst/>
            <a:ahLst/>
            <a:cxnLst/>
            <a:rect l="l" t="t" r="r" b="b"/>
            <a:pathLst>
              <a:path w="87630" h="86359">
                <a:moveTo>
                  <a:pt x="43687" y="0"/>
                </a:moveTo>
                <a:lnTo>
                  <a:pt x="26681" y="3378"/>
                </a:lnTo>
                <a:lnTo>
                  <a:pt x="12795" y="12591"/>
                </a:lnTo>
                <a:lnTo>
                  <a:pt x="3433" y="26256"/>
                </a:lnTo>
                <a:lnTo>
                  <a:pt x="0" y="42989"/>
                </a:lnTo>
                <a:lnTo>
                  <a:pt x="3433" y="59725"/>
                </a:lnTo>
                <a:lnTo>
                  <a:pt x="12795" y="73391"/>
                </a:lnTo>
                <a:lnTo>
                  <a:pt x="26681" y="82605"/>
                </a:lnTo>
                <a:lnTo>
                  <a:pt x="43687" y="85984"/>
                </a:lnTo>
                <a:lnTo>
                  <a:pt x="60688" y="82605"/>
                </a:lnTo>
                <a:lnTo>
                  <a:pt x="74573" y="73391"/>
                </a:lnTo>
                <a:lnTo>
                  <a:pt x="83935" y="59725"/>
                </a:lnTo>
                <a:lnTo>
                  <a:pt x="87368" y="42989"/>
                </a:lnTo>
                <a:lnTo>
                  <a:pt x="83935" y="26256"/>
                </a:lnTo>
                <a:lnTo>
                  <a:pt x="74573" y="12591"/>
                </a:lnTo>
                <a:lnTo>
                  <a:pt x="60688" y="3378"/>
                </a:lnTo>
                <a:lnTo>
                  <a:pt x="43687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7" name="object 87"/>
          <p:cNvSpPr/>
          <p:nvPr/>
        </p:nvSpPr>
        <p:spPr>
          <a:xfrm>
            <a:off x="2841815" y="3196291"/>
            <a:ext cx="145970" cy="143267"/>
          </a:xfrm>
          <a:custGeom>
            <a:avLst/>
            <a:gdLst/>
            <a:ahLst/>
            <a:cxnLst/>
            <a:rect l="l" t="t" r="r" b="b"/>
            <a:pathLst>
              <a:path w="68580" h="67309">
                <a:moveTo>
                  <a:pt x="33976" y="0"/>
                </a:moveTo>
                <a:lnTo>
                  <a:pt x="20750" y="2628"/>
                </a:lnTo>
                <a:lnTo>
                  <a:pt x="9950" y="9796"/>
                </a:lnTo>
                <a:lnTo>
                  <a:pt x="2669" y="20426"/>
                </a:lnTo>
                <a:lnTo>
                  <a:pt x="0" y="33439"/>
                </a:lnTo>
                <a:lnTo>
                  <a:pt x="2669" y="46457"/>
                </a:lnTo>
                <a:lnTo>
                  <a:pt x="9950" y="57086"/>
                </a:lnTo>
                <a:lnTo>
                  <a:pt x="20750" y="64251"/>
                </a:lnTo>
                <a:lnTo>
                  <a:pt x="33976" y="66878"/>
                </a:lnTo>
                <a:lnTo>
                  <a:pt x="47201" y="64251"/>
                </a:lnTo>
                <a:lnTo>
                  <a:pt x="58001" y="57086"/>
                </a:lnTo>
                <a:lnTo>
                  <a:pt x="65282" y="46457"/>
                </a:lnTo>
                <a:lnTo>
                  <a:pt x="67952" y="33439"/>
                </a:lnTo>
                <a:lnTo>
                  <a:pt x="65282" y="20426"/>
                </a:lnTo>
                <a:lnTo>
                  <a:pt x="58001" y="9796"/>
                </a:lnTo>
                <a:lnTo>
                  <a:pt x="47201" y="2628"/>
                </a:lnTo>
                <a:lnTo>
                  <a:pt x="33976" y="0"/>
                </a:lnTo>
                <a:close/>
              </a:path>
            </a:pathLst>
          </a:custGeom>
          <a:solidFill>
            <a:srgbClr val="FFFEF9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8" name="object 88"/>
          <p:cNvSpPr/>
          <p:nvPr/>
        </p:nvSpPr>
        <p:spPr>
          <a:xfrm>
            <a:off x="2562870" y="3216636"/>
            <a:ext cx="102558" cy="1016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9" name="object 89"/>
          <p:cNvSpPr/>
          <p:nvPr/>
        </p:nvSpPr>
        <p:spPr>
          <a:xfrm>
            <a:off x="2606274" y="3218532"/>
            <a:ext cx="60821" cy="67579"/>
          </a:xfrm>
          <a:custGeom>
            <a:avLst/>
            <a:gdLst/>
            <a:ahLst/>
            <a:cxnLst/>
            <a:rect l="l" t="t" r="r" b="b"/>
            <a:pathLst>
              <a:path w="28575" h="31750">
                <a:moveTo>
                  <a:pt x="10378" y="0"/>
                </a:moveTo>
                <a:lnTo>
                  <a:pt x="4300" y="2397"/>
                </a:lnTo>
                <a:lnTo>
                  <a:pt x="0" y="8237"/>
                </a:lnTo>
                <a:lnTo>
                  <a:pt x="0" y="24044"/>
                </a:lnTo>
                <a:lnTo>
                  <a:pt x="7384" y="31309"/>
                </a:lnTo>
                <a:lnTo>
                  <a:pt x="20877" y="31309"/>
                </a:lnTo>
                <a:lnTo>
                  <a:pt x="24843" y="29621"/>
                </a:lnTo>
                <a:lnTo>
                  <a:pt x="27790" y="26889"/>
                </a:lnTo>
                <a:lnTo>
                  <a:pt x="28005" y="25619"/>
                </a:lnTo>
                <a:lnTo>
                  <a:pt x="28142" y="24324"/>
                </a:lnTo>
                <a:lnTo>
                  <a:pt x="28142" y="22994"/>
                </a:lnTo>
                <a:lnTo>
                  <a:pt x="26807" y="15168"/>
                </a:lnTo>
                <a:lnTo>
                  <a:pt x="23101" y="8435"/>
                </a:lnTo>
                <a:lnTo>
                  <a:pt x="17475" y="3233"/>
                </a:lnTo>
                <a:lnTo>
                  <a:pt x="10378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90" name="object 90"/>
          <p:cNvSpPr/>
          <p:nvPr/>
        </p:nvSpPr>
        <p:spPr>
          <a:xfrm>
            <a:off x="2862472" y="3216638"/>
            <a:ext cx="102558" cy="1016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91" name="object 91"/>
          <p:cNvSpPr/>
          <p:nvPr/>
        </p:nvSpPr>
        <p:spPr>
          <a:xfrm>
            <a:off x="2905883" y="3218532"/>
            <a:ext cx="60821" cy="67579"/>
          </a:xfrm>
          <a:custGeom>
            <a:avLst/>
            <a:gdLst/>
            <a:ahLst/>
            <a:cxnLst/>
            <a:rect l="l" t="t" r="r" b="b"/>
            <a:pathLst>
              <a:path w="28575" h="31750">
                <a:moveTo>
                  <a:pt x="10378" y="0"/>
                </a:moveTo>
                <a:lnTo>
                  <a:pt x="4300" y="2397"/>
                </a:lnTo>
                <a:lnTo>
                  <a:pt x="0" y="8237"/>
                </a:lnTo>
                <a:lnTo>
                  <a:pt x="0" y="24044"/>
                </a:lnTo>
                <a:lnTo>
                  <a:pt x="7390" y="31309"/>
                </a:lnTo>
                <a:lnTo>
                  <a:pt x="20877" y="31309"/>
                </a:lnTo>
                <a:lnTo>
                  <a:pt x="24843" y="29621"/>
                </a:lnTo>
                <a:lnTo>
                  <a:pt x="27796" y="26889"/>
                </a:lnTo>
                <a:lnTo>
                  <a:pt x="28005" y="25619"/>
                </a:lnTo>
                <a:lnTo>
                  <a:pt x="28142" y="24324"/>
                </a:lnTo>
                <a:lnTo>
                  <a:pt x="28142" y="22994"/>
                </a:lnTo>
                <a:lnTo>
                  <a:pt x="26807" y="15168"/>
                </a:lnTo>
                <a:lnTo>
                  <a:pt x="23101" y="8435"/>
                </a:lnTo>
                <a:lnTo>
                  <a:pt x="17475" y="3233"/>
                </a:lnTo>
                <a:lnTo>
                  <a:pt x="10378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92" name="object 92"/>
          <p:cNvSpPr txBox="1">
            <a:spLocks noGrp="1"/>
          </p:cNvSpPr>
          <p:nvPr>
            <p:ph type="ftr" sz="quarter" idx="5"/>
          </p:nvPr>
        </p:nvSpPr>
        <p:spPr>
          <a:xfrm>
            <a:off x="24766687" y="36918236"/>
            <a:ext cx="3915502" cy="780681"/>
          </a:xfrm>
          <a:prstGeom prst="rect">
            <a:avLst/>
          </a:prstGeom>
        </p:spPr>
        <p:txBody>
          <a:bodyPr vert="horz" wrap="square" lIns="0" tIns="10813" rIns="0" bIns="0" rtlCol="0">
            <a:spAutoFit/>
          </a:bodyPr>
          <a:lstStyle/>
          <a:p>
            <a:pPr marL="27032">
              <a:spcBef>
                <a:spcPts val="85"/>
              </a:spcBef>
            </a:pPr>
            <a:r>
              <a:rPr spc="-511" dirty="0"/>
              <a:t>Г</a:t>
            </a:r>
            <a:r>
              <a:rPr spc="-85" dirty="0"/>
              <a:t>о</a:t>
            </a:r>
            <a:r>
              <a:rPr spc="-11" dirty="0"/>
              <a:t>ло</a:t>
            </a:r>
            <a:r>
              <a:rPr spc="-74" dirty="0"/>
              <a:t>с</a:t>
            </a:r>
            <a:r>
              <a:rPr spc="-11" dirty="0"/>
              <a:t>ование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4205406" y="2809081"/>
            <a:ext cx="5140164" cy="646331"/>
          </a:xfrm>
          <a:prstGeom prst="rect">
            <a:avLst/>
          </a:prstGeom>
          <a:solidFill>
            <a:srgbClr val="00B7AC"/>
          </a:solidFill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Gilroy Bold" panose="00000800000000000000" pitchFamily="2" charset="-52"/>
              </a:rPr>
              <a:t>БОЛЬШИЕ ВЫЗОВЫ</a:t>
            </a:r>
          </a:p>
        </p:txBody>
      </p:sp>
      <p:sp>
        <p:nvSpPr>
          <p:cNvPr id="94" name="object 2"/>
          <p:cNvSpPr txBox="1"/>
          <p:nvPr/>
        </p:nvSpPr>
        <p:spPr>
          <a:xfrm>
            <a:off x="1802606" y="23310700"/>
            <a:ext cx="8375523" cy="8389246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      Существует две категории алгоритмов</a:t>
            </a:r>
            <a:r>
              <a:rPr lang="en-US" sz="3200" baseline="30000" dirty="0">
                <a:solidFill>
                  <a:srgbClr val="00B7AC"/>
                </a:solidFill>
              </a:rPr>
              <a:t>[7]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: одни предсказывают 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вознаграждение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(</a:t>
            </a:r>
            <a:r>
              <a:rPr lang="ru-RU" sz="2980" b="1" spc="-117" dirty="0" err="1">
                <a:solidFill>
                  <a:srgbClr val="00B7AC"/>
                </a:solidFill>
                <a:latin typeface="Gilroy"/>
                <a:cs typeface="Gilroy"/>
              </a:rPr>
              <a:t>Value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lang="ru-RU" sz="2980" b="1" spc="-117" dirty="0" err="1">
                <a:solidFill>
                  <a:srgbClr val="00B7AC"/>
                </a:solidFill>
                <a:latin typeface="Gilroy"/>
                <a:cs typeface="Gilroy"/>
              </a:rPr>
              <a:t>based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), другие – 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действие агента </a:t>
            </a:r>
            <a:r>
              <a:rPr lang="en-US" sz="2980" spc="-117" dirty="0">
                <a:solidFill>
                  <a:srgbClr val="00B7AC"/>
                </a:solidFill>
                <a:latin typeface="Gilroy"/>
                <a:cs typeface="Gilroy"/>
              </a:rPr>
              <a:t>(</a:t>
            </a:r>
            <a:r>
              <a:rPr lang="ru-RU" sz="2980" b="1" spc="-117" dirty="0" err="1">
                <a:solidFill>
                  <a:srgbClr val="00B7AC"/>
                </a:solidFill>
                <a:latin typeface="Gilroy"/>
                <a:cs typeface="Gilroy"/>
              </a:rPr>
              <a:t>Policy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lang="ru-RU" sz="2980" b="1" spc="-117" dirty="0" err="1">
                <a:solidFill>
                  <a:srgbClr val="00B7AC"/>
                </a:solidFill>
                <a:latin typeface="Gilroy"/>
                <a:cs typeface="Gilroy"/>
              </a:rPr>
              <a:t>based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). Алгоритмы первой категории (например, </a:t>
            </a:r>
            <a:r>
              <a:rPr lang="ru-RU" sz="2980" b="1" spc="-117" dirty="0" err="1">
                <a:solidFill>
                  <a:srgbClr val="00B7AC"/>
                </a:solidFill>
                <a:latin typeface="Gilroy" pitchFamily="2" charset="-52"/>
                <a:cs typeface="Gilroy"/>
              </a:rPr>
              <a:t>Deep</a:t>
            </a:r>
            <a:r>
              <a:rPr lang="ru-RU" sz="2980" b="1" spc="-117" dirty="0">
                <a:solidFill>
                  <a:srgbClr val="00B7AC"/>
                </a:solidFill>
                <a:latin typeface="Gilroy" pitchFamily="2" charset="-52"/>
                <a:cs typeface="Gilroy"/>
              </a:rPr>
              <a:t> </a:t>
            </a:r>
            <a:r>
              <a:rPr lang="ru-RU" sz="2980" b="1" spc="-117" dirty="0" err="1">
                <a:solidFill>
                  <a:srgbClr val="00B7AC"/>
                </a:solidFill>
                <a:latin typeface="Gilroy" pitchFamily="2" charset="-52"/>
                <a:cs typeface="Gilroy"/>
              </a:rPr>
              <a:t>Quality</a:t>
            </a:r>
            <a:r>
              <a:rPr lang="ru-RU" sz="2980" b="1" spc="-117" dirty="0">
                <a:solidFill>
                  <a:srgbClr val="00B7AC"/>
                </a:solidFill>
                <a:latin typeface="Gilroy" pitchFamily="2" charset="-52"/>
                <a:cs typeface="Gilroy"/>
              </a:rPr>
              <a:t> </a:t>
            </a:r>
            <a:r>
              <a:rPr lang="ru-RU" sz="2980" b="1" spc="-117" dirty="0" err="1">
                <a:solidFill>
                  <a:srgbClr val="00B7AC"/>
                </a:solidFill>
                <a:latin typeface="Gilroy" pitchFamily="2" charset="-52"/>
                <a:cs typeface="Gilroy"/>
              </a:rPr>
              <a:t>Network</a:t>
            </a:r>
            <a:r>
              <a:rPr lang="en-US" sz="3200" b="1" baseline="30000" dirty="0">
                <a:solidFill>
                  <a:srgbClr val="00B7AC"/>
                </a:solidFill>
                <a:latin typeface="Gilroy" pitchFamily="2" charset="-52"/>
              </a:rPr>
              <a:t>[1]</a:t>
            </a:r>
            <a:r>
              <a:rPr lang="ru-RU" sz="2980" b="1" spc="-117" dirty="0">
                <a:solidFill>
                  <a:srgbClr val="00B7AC"/>
                </a:solidFill>
                <a:latin typeface="Gilroy" pitchFamily="2" charset="-52"/>
                <a:cs typeface="Gilroy"/>
              </a:rPr>
              <a:t>, </a:t>
            </a:r>
            <a:r>
              <a:rPr lang="ru-RU" sz="2980" b="1" spc="-117" dirty="0" err="1">
                <a:solidFill>
                  <a:srgbClr val="00B7AC"/>
                </a:solidFill>
                <a:latin typeface="Gilroy" pitchFamily="2" charset="-52"/>
                <a:cs typeface="Gilroy"/>
              </a:rPr>
              <a:t>Q-table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) предсказывают награды, которые агент получит в зависимости от выполняемого действия. Благодаря этим методам мы находим наилучшее действие для каждого состояния агента в среде - действие с 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наибольшей ценностью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. Это хорошо работает, когда агент может выполнить конечный набор действий (например, </a:t>
            </a:r>
            <a:r>
              <a:rPr lang="ru-RU" sz="2980" b="1" spc="-117" dirty="0">
                <a:solidFill>
                  <a:srgbClr val="00B7AC"/>
                </a:solidFill>
                <a:latin typeface="Gilroy"/>
                <a:cs typeface="Gilroy"/>
              </a:rPr>
              <a:t>игры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lang="en-US" sz="2980" spc="-117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lang="ru-RU" sz="2980" b="1" spc="-117" dirty="0" err="1">
                <a:solidFill>
                  <a:srgbClr val="00B7AC"/>
                </a:solidFill>
                <a:latin typeface="Gilroy"/>
                <a:cs typeface="Gilroy"/>
              </a:rPr>
              <a:t>Atary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).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       Вторая категория алгоритмов (</a:t>
            </a:r>
            <a:r>
              <a:rPr lang="ru-RU" sz="2980" b="1" spc="-117" dirty="0" err="1">
                <a:solidFill>
                  <a:srgbClr val="00B7AC"/>
                </a:solidFill>
                <a:latin typeface="Gilroy" pitchFamily="2" charset="-52"/>
                <a:cs typeface="Gilroy"/>
              </a:rPr>
              <a:t>Policy</a:t>
            </a:r>
            <a:r>
              <a:rPr lang="ru-RU" sz="2980" b="1" spc="-117" dirty="0">
                <a:solidFill>
                  <a:srgbClr val="00B7AC"/>
                </a:solidFill>
                <a:latin typeface="Gilroy" pitchFamily="2" charset="-52"/>
                <a:cs typeface="Gilroy"/>
              </a:rPr>
              <a:t> </a:t>
            </a:r>
            <a:r>
              <a:rPr lang="ru-RU" sz="2980" b="1" spc="-117" dirty="0" err="1">
                <a:solidFill>
                  <a:srgbClr val="00B7AC"/>
                </a:solidFill>
                <a:latin typeface="Gilroy" pitchFamily="2" charset="-52"/>
                <a:cs typeface="Gilroy"/>
              </a:rPr>
              <a:t>Gradient</a:t>
            </a:r>
            <a:r>
              <a:rPr lang="en-US" sz="3200" b="1" baseline="30000" dirty="0">
                <a:solidFill>
                  <a:srgbClr val="00B7AC"/>
                </a:solidFill>
                <a:latin typeface="Gilroy" pitchFamily="2" charset="-52"/>
              </a:rPr>
              <a:t>[5],[6]</a:t>
            </a:r>
            <a:r>
              <a:rPr lang="ru-RU" sz="2980" b="1" spc="-117" dirty="0">
                <a:solidFill>
                  <a:srgbClr val="00B7AC"/>
                </a:solidFill>
                <a:latin typeface="Gilroy" pitchFamily="2" charset="-52"/>
                <a:cs typeface="Gilroy"/>
              </a:rPr>
              <a:t>, A2C</a:t>
            </a:r>
            <a:r>
              <a:rPr lang="en-US" sz="3200" b="1" baseline="30000" dirty="0">
                <a:solidFill>
                  <a:srgbClr val="00B7AC"/>
                </a:solidFill>
                <a:latin typeface="Gilroy" pitchFamily="2" charset="-52"/>
              </a:rPr>
              <a:t>[2],[3]</a:t>
            </a:r>
            <a:r>
              <a:rPr lang="en-US" sz="2980" b="1" spc="-117" dirty="0">
                <a:solidFill>
                  <a:srgbClr val="00B7AC"/>
                </a:solidFill>
                <a:latin typeface="Gilroy" pitchFamily="2" charset="-52"/>
              </a:rPr>
              <a:t> </a:t>
            </a:r>
            <a:r>
              <a:rPr lang="ru-RU" sz="2980" b="1" spc="-117" dirty="0">
                <a:solidFill>
                  <a:srgbClr val="00B7AC"/>
                </a:solidFill>
                <a:latin typeface="Gilroy" pitchFamily="2" charset="-52"/>
                <a:cs typeface="Gilroy"/>
              </a:rPr>
              <a:t>и </a:t>
            </a:r>
            <a:r>
              <a:rPr lang="ru-RU" sz="2980" b="1" spc="-117" dirty="0" err="1">
                <a:solidFill>
                  <a:srgbClr val="00B7AC"/>
                </a:solidFill>
                <a:latin typeface="Gilroy" pitchFamily="2" charset="-52"/>
                <a:cs typeface="Gilroy"/>
              </a:rPr>
              <a:t>Proximal</a:t>
            </a:r>
            <a:r>
              <a:rPr lang="ru-RU" sz="2980" b="1" spc="-117" dirty="0">
                <a:solidFill>
                  <a:srgbClr val="00B7AC"/>
                </a:solidFill>
                <a:latin typeface="Gilroy" pitchFamily="2" charset="-52"/>
                <a:cs typeface="Gilroy"/>
              </a:rPr>
              <a:t> </a:t>
            </a:r>
            <a:r>
              <a:rPr lang="ru-RU" sz="2980" b="1" spc="-117" dirty="0" err="1">
                <a:solidFill>
                  <a:srgbClr val="00B7AC"/>
                </a:solidFill>
                <a:latin typeface="Gilroy" pitchFamily="2" charset="-52"/>
                <a:cs typeface="Gilroy"/>
              </a:rPr>
              <a:t>Policy</a:t>
            </a:r>
            <a:r>
              <a:rPr lang="ru-RU" sz="2980" b="1" spc="-117" dirty="0">
                <a:solidFill>
                  <a:srgbClr val="00B7AC"/>
                </a:solidFill>
                <a:latin typeface="Gilroy" pitchFamily="2" charset="-52"/>
                <a:cs typeface="Gilroy"/>
              </a:rPr>
              <a:t> </a:t>
            </a:r>
            <a:r>
              <a:rPr lang="ru-RU" sz="2980" b="1" spc="-117" dirty="0" err="1">
                <a:solidFill>
                  <a:srgbClr val="00B7AC"/>
                </a:solidFill>
                <a:latin typeface="Gilroy" pitchFamily="2" charset="-52"/>
                <a:cs typeface="Gilroy"/>
              </a:rPr>
              <a:t>Optimization</a:t>
            </a:r>
            <a:r>
              <a:rPr lang="en-US" sz="3200" b="1" baseline="30000" dirty="0">
                <a:solidFill>
                  <a:srgbClr val="00B7AC"/>
                </a:solidFill>
                <a:latin typeface="Gilroy" pitchFamily="2" charset="-52"/>
              </a:rPr>
              <a:t>[4]</a:t>
            </a:r>
            <a:r>
              <a:rPr lang="ru-RU" sz="2980" spc="-117" dirty="0">
                <a:solidFill>
                  <a:srgbClr val="00B7AC"/>
                </a:solidFill>
                <a:latin typeface="Gilroy"/>
                <a:cs typeface="Gilroy"/>
              </a:rPr>
              <a:t>) предсказывает поведение робота. Эти методы полезны в том случае, когда пространство действия непрерывно или стохастично.</a:t>
            </a:r>
          </a:p>
        </p:txBody>
      </p:sp>
      <p:sp>
        <p:nvSpPr>
          <p:cNvPr id="96" name="object 56"/>
          <p:cNvSpPr/>
          <p:nvPr/>
        </p:nvSpPr>
        <p:spPr>
          <a:xfrm>
            <a:off x="1829626" y="31709523"/>
            <a:ext cx="8348503" cy="4876472"/>
          </a:xfrm>
          <a:custGeom>
            <a:avLst/>
            <a:gdLst/>
            <a:ahLst/>
            <a:cxnLst/>
            <a:rect l="l" t="t" r="r" b="b"/>
            <a:pathLst>
              <a:path w="2291079" h="2291080">
                <a:moveTo>
                  <a:pt x="0" y="2290803"/>
                </a:moveTo>
                <a:lnTo>
                  <a:pt x="2290797" y="2290803"/>
                </a:lnTo>
                <a:lnTo>
                  <a:pt x="2290797" y="0"/>
                </a:lnTo>
                <a:lnTo>
                  <a:pt x="0" y="0"/>
                </a:lnTo>
                <a:lnTo>
                  <a:pt x="0" y="2290803"/>
                </a:lnTo>
                <a:close/>
              </a:path>
            </a:pathLst>
          </a:custGeom>
          <a:blipFill>
            <a:blip r:embed="rId25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97" name="Прямоугольник 96"/>
          <p:cNvSpPr/>
          <p:nvPr/>
        </p:nvSpPr>
        <p:spPr>
          <a:xfrm>
            <a:off x="10739387" y="15256602"/>
            <a:ext cx="7827219" cy="53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endParaRPr lang="ru-RU" sz="2980" spc="-160" dirty="0">
              <a:solidFill>
                <a:srgbClr val="00B7AC"/>
              </a:solidFill>
              <a:latin typeface="Gilroy"/>
              <a:cs typeface="Gilroy"/>
            </a:endParaRPr>
          </a:p>
        </p:txBody>
      </p:sp>
      <p:sp>
        <p:nvSpPr>
          <p:cNvPr id="95" name="object 13"/>
          <p:cNvSpPr txBox="1"/>
          <p:nvPr/>
        </p:nvSpPr>
        <p:spPr>
          <a:xfrm>
            <a:off x="20395407" y="13307062"/>
            <a:ext cx="8534400" cy="795693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 algn="ctr">
              <a:spcBef>
                <a:spcPts val="202"/>
              </a:spcBef>
            </a:pPr>
            <a:r>
              <a:rPr lang="ru-RU" sz="5002" b="1" spc="-106" dirty="0">
                <a:solidFill>
                  <a:srgbClr val="00B7AC"/>
                </a:solidFill>
                <a:latin typeface="Gilroy"/>
                <a:cs typeface="Gilroy"/>
              </a:rPr>
              <a:t>Научные статьи</a:t>
            </a:r>
            <a:endParaRPr sz="5002" dirty="0">
              <a:latin typeface="Gilroy"/>
              <a:cs typeface="Gilroy"/>
            </a:endParaRPr>
          </a:p>
        </p:txBody>
      </p:sp>
      <p:sp>
        <p:nvSpPr>
          <p:cNvPr id="98" name="object 15"/>
          <p:cNvSpPr/>
          <p:nvPr/>
        </p:nvSpPr>
        <p:spPr>
          <a:xfrm>
            <a:off x="20014407" y="14297072"/>
            <a:ext cx="8915400" cy="45719"/>
          </a:xfrm>
          <a:custGeom>
            <a:avLst/>
            <a:gdLst/>
            <a:ahLst/>
            <a:cxnLst/>
            <a:rect l="l" t="t" r="r" b="b"/>
            <a:pathLst>
              <a:path w="4013835">
                <a:moveTo>
                  <a:pt x="0" y="0"/>
                </a:moveTo>
                <a:lnTo>
                  <a:pt x="4013256" y="0"/>
                </a:lnTo>
              </a:path>
            </a:pathLst>
          </a:custGeom>
          <a:ln w="67630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99" name="object 58"/>
          <p:cNvSpPr txBox="1"/>
          <p:nvPr/>
        </p:nvSpPr>
        <p:spPr>
          <a:xfrm>
            <a:off x="20014406" y="14497925"/>
            <a:ext cx="8915400" cy="7132556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en-US" sz="2980" spc="-149" dirty="0">
                <a:solidFill>
                  <a:srgbClr val="00B7AC"/>
                </a:solidFill>
                <a:latin typeface="Gilroy"/>
                <a:cs typeface="Gilroy"/>
              </a:rPr>
              <a:t>[1] Playing Atari with Deep Reinforcement Learning, </a:t>
            </a:r>
            <a:r>
              <a:rPr lang="en-US" sz="2980" spc="-149" dirty="0" err="1">
                <a:solidFill>
                  <a:srgbClr val="00B7AC"/>
                </a:solidFill>
                <a:latin typeface="Gilroy"/>
                <a:cs typeface="Gilroy"/>
              </a:rPr>
              <a:t>Mnih</a:t>
            </a:r>
            <a:r>
              <a:rPr lang="en-US" sz="2980" spc="-149" dirty="0">
                <a:solidFill>
                  <a:srgbClr val="00B7AC"/>
                </a:solidFill>
                <a:latin typeface="Gilroy"/>
                <a:cs typeface="Gilroy"/>
              </a:rPr>
              <a:t> et al, 2013. Algorithm: DQN.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en-US" sz="2980" spc="-149" dirty="0">
                <a:solidFill>
                  <a:srgbClr val="00B7AC"/>
                </a:solidFill>
                <a:latin typeface="Gilroy"/>
                <a:cs typeface="Gilroy"/>
              </a:rPr>
              <a:t>[2] Asynchronous Methods for Deep Reinforcement Learning, </a:t>
            </a:r>
            <a:r>
              <a:rPr lang="en-US" sz="2980" spc="-149" dirty="0" err="1">
                <a:solidFill>
                  <a:srgbClr val="00B7AC"/>
                </a:solidFill>
                <a:latin typeface="Gilroy"/>
                <a:cs typeface="Gilroy"/>
              </a:rPr>
              <a:t>Mnih</a:t>
            </a:r>
            <a:r>
              <a:rPr lang="en-US" sz="2980" spc="-149" dirty="0">
                <a:solidFill>
                  <a:srgbClr val="00B7AC"/>
                </a:solidFill>
                <a:latin typeface="Gilroy"/>
                <a:cs typeface="Gilroy"/>
              </a:rPr>
              <a:t> et al, 2016. Algorithm: A3C.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en-US" sz="2980" spc="-149" dirty="0">
                <a:solidFill>
                  <a:srgbClr val="00B7AC"/>
                </a:solidFill>
                <a:latin typeface="Gilroy"/>
                <a:cs typeface="Gilroy"/>
              </a:rPr>
              <a:t>[3] High-Dimensional Continuous Control Using Generalized Advantage Estimation, Schulman et al, 2015. Algorithm: GAE.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en-US" sz="2980" spc="-149" dirty="0">
                <a:solidFill>
                  <a:srgbClr val="00B7AC"/>
                </a:solidFill>
                <a:latin typeface="Gilroy"/>
                <a:cs typeface="Gilroy"/>
              </a:rPr>
              <a:t>[4] Proximal Policy Optimization Algorithms, Schulman et al, 2017. Algorithm: PPO-Clip, PPO-Penalty.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en-US" sz="2980" spc="-149" dirty="0">
                <a:solidFill>
                  <a:srgbClr val="00B7AC"/>
                </a:solidFill>
                <a:latin typeface="Gilroy"/>
                <a:cs typeface="Gilroy"/>
              </a:rPr>
              <a:t>[5] Policy Gradient Methods for Reinforcement Learning with Function Approximation, Sutton et al, 2000.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en-US" sz="2980" spc="-149" dirty="0">
                <a:solidFill>
                  <a:srgbClr val="00B7AC"/>
                </a:solidFill>
                <a:latin typeface="Gilroy"/>
                <a:cs typeface="Gilroy"/>
              </a:rPr>
              <a:t>[6] A Natural Policy Gradient, </a:t>
            </a:r>
            <a:r>
              <a:rPr lang="en-US" sz="2980" spc="-149" dirty="0" err="1">
                <a:solidFill>
                  <a:srgbClr val="00B7AC"/>
                </a:solidFill>
                <a:latin typeface="Gilroy"/>
                <a:cs typeface="Gilroy"/>
              </a:rPr>
              <a:t>Kakade</a:t>
            </a:r>
            <a:r>
              <a:rPr lang="en-US" sz="2980" spc="-149" dirty="0">
                <a:solidFill>
                  <a:srgbClr val="00B7AC"/>
                </a:solidFill>
                <a:latin typeface="Gilroy"/>
                <a:cs typeface="Gilroy"/>
              </a:rPr>
              <a:t>, 2002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en-US" sz="2980" spc="-149" dirty="0">
                <a:solidFill>
                  <a:srgbClr val="00B7AC"/>
                </a:solidFill>
                <a:latin typeface="Gilroy"/>
                <a:cs typeface="Gilroy"/>
              </a:rPr>
              <a:t>[7] Algorithms for Reinforcement Learning, </a:t>
            </a:r>
            <a:r>
              <a:rPr lang="en-US" sz="2980" spc="-149" dirty="0" err="1">
                <a:solidFill>
                  <a:srgbClr val="00B7AC"/>
                </a:solidFill>
                <a:latin typeface="Gilroy"/>
                <a:cs typeface="Gilroy"/>
              </a:rPr>
              <a:t>Szepesvari</a:t>
            </a:r>
            <a:r>
              <a:rPr lang="en-US" sz="2980" spc="-149" dirty="0">
                <a:solidFill>
                  <a:srgbClr val="00B7AC"/>
                </a:solidFill>
                <a:latin typeface="Gilroy"/>
                <a:cs typeface="Gilroy"/>
              </a:rPr>
              <a:t>, 2009.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endParaRPr lang="en-US" sz="2980" spc="-149" dirty="0">
              <a:solidFill>
                <a:srgbClr val="00B7AC"/>
              </a:solidFill>
              <a:latin typeface="Gilroy"/>
              <a:cs typeface="Gilroy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604206" y="10581481"/>
            <a:ext cx="4800600" cy="5234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ru-RU" sz="2980" spc="-160" dirty="0">
                <a:solidFill>
                  <a:srgbClr val="00B7AC"/>
                </a:solidFill>
                <a:latin typeface="Gilroy"/>
                <a:cs typeface="Gilroy"/>
              </a:rPr>
              <a:t>на пересеченной местности или в городской обстановке, а также высокой потребляемой мощности шасси. </a:t>
            </a:r>
            <a:endParaRPr lang="en-US" sz="2980" spc="-160" dirty="0">
              <a:solidFill>
                <a:srgbClr val="00B7AC"/>
              </a:solidFill>
              <a:latin typeface="Gilroy"/>
              <a:cs typeface="Gilroy"/>
            </a:endParaRP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r>
              <a:rPr lang="ru-RU" sz="2980" b="1" spc="-160" dirty="0">
                <a:solidFill>
                  <a:srgbClr val="00B7AC"/>
                </a:solidFill>
                <a:latin typeface="Gilroy"/>
                <a:cs typeface="Gilroy"/>
              </a:rPr>
              <a:t>Проблема</a:t>
            </a:r>
            <a:r>
              <a:rPr lang="ru-RU" sz="2980" spc="-160" dirty="0">
                <a:solidFill>
                  <a:srgbClr val="00B7AC"/>
                </a:solidFill>
                <a:latin typeface="Gilroy"/>
                <a:cs typeface="Gilroy"/>
              </a:rPr>
              <a:t>: На данный момент не существует </a:t>
            </a:r>
            <a:r>
              <a:rPr lang="ru-RU" sz="2980" spc="-160" dirty="0" err="1">
                <a:solidFill>
                  <a:srgbClr val="00B7AC"/>
                </a:solidFill>
                <a:latin typeface="Gilroy"/>
                <a:cs typeface="Gilroy"/>
              </a:rPr>
              <a:t>general</a:t>
            </a:r>
            <a:r>
              <a:rPr lang="ru-RU" sz="2980" spc="-160" dirty="0">
                <a:solidFill>
                  <a:srgbClr val="00B7AC"/>
                </a:solidFill>
                <a:latin typeface="Gilroy"/>
                <a:cs typeface="Gilroy"/>
              </a:rPr>
              <a:t> системы восприятия и адаптивного управления,</a:t>
            </a:r>
          </a:p>
          <a:p>
            <a:pPr marL="27032" marR="10813" algn="just">
              <a:lnSpc>
                <a:spcPct val="100600"/>
              </a:lnSpc>
              <a:spcBef>
                <a:spcPts val="202"/>
              </a:spcBef>
            </a:pPr>
            <a:endParaRPr lang="ru-RU" sz="2980" spc="-160" dirty="0">
              <a:solidFill>
                <a:srgbClr val="00B7AC"/>
              </a:solidFill>
              <a:latin typeface="Gilroy"/>
              <a:cs typeface="Gilroy"/>
            </a:endParaRPr>
          </a:p>
          <a:p>
            <a:endParaRPr lang="ru-RU" sz="29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6497"/>
            <a:ext cx="30267103" cy="5038660"/>
          </a:xfrm>
          <a:custGeom>
            <a:avLst/>
            <a:gdLst/>
            <a:ahLst/>
            <a:cxnLst/>
            <a:rect l="l" t="t" r="r" b="b"/>
            <a:pathLst>
              <a:path w="14220190" h="2367280">
                <a:moveTo>
                  <a:pt x="0" y="2367183"/>
                </a:moveTo>
                <a:lnTo>
                  <a:pt x="14219990" y="2367183"/>
                </a:lnTo>
                <a:lnTo>
                  <a:pt x="14219990" y="0"/>
                </a:lnTo>
                <a:lnTo>
                  <a:pt x="0" y="0"/>
                </a:lnTo>
                <a:lnTo>
                  <a:pt x="0" y="2367183"/>
                </a:lnTo>
                <a:close/>
              </a:path>
            </a:pathLst>
          </a:custGeom>
          <a:solidFill>
            <a:srgbClr val="00B7AC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" name="object 2"/>
          <p:cNvSpPr txBox="1"/>
          <p:nvPr/>
        </p:nvSpPr>
        <p:spPr>
          <a:xfrm>
            <a:off x="1679067" y="28935552"/>
            <a:ext cx="7831008" cy="6904737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algn="just"/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      В настоящее время стремительно развивается домашняя робототехника. В наших домах становится всё больше и больше роботов, которые выполняют некоторую работу за нас. Примерами являются роботы-пылесосы, роботы-газонокосилки и даже роботы, умеющие складывать одежду. Наша работа даст толчок в развитии в данной области. Это означает, что роботы, действующие на основе алгоритма </a:t>
            </a:r>
            <a:r>
              <a:rPr lang="en-US" sz="2980" dirty="0">
                <a:solidFill>
                  <a:srgbClr val="00B7AC"/>
                </a:solidFill>
                <a:latin typeface="Gilroy" pitchFamily="2" charset="-52"/>
              </a:rPr>
              <a:t>Reinforcement Learning,</a:t>
            </a:r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 смогут выполнять более широкий класс задач</a:t>
            </a:r>
          </a:p>
          <a:p>
            <a:pPr algn="just"/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      На данный момент робот может двигаться только по заданному вектору. Это означает, что столкнувшись с препятствием, он остановится. Поэтому, в</a:t>
            </a:r>
          </a:p>
        </p:txBody>
      </p:sp>
      <p:sp>
        <p:nvSpPr>
          <p:cNvPr id="3" name="object 3"/>
          <p:cNvSpPr/>
          <p:nvPr/>
        </p:nvSpPr>
        <p:spPr>
          <a:xfrm>
            <a:off x="1637491" y="6657110"/>
            <a:ext cx="26992244" cy="0"/>
          </a:xfrm>
          <a:custGeom>
            <a:avLst/>
            <a:gdLst/>
            <a:ahLst/>
            <a:cxnLst/>
            <a:rect l="l" t="t" r="r" b="b"/>
            <a:pathLst>
              <a:path w="12681585">
                <a:moveTo>
                  <a:pt x="0" y="0"/>
                </a:moveTo>
                <a:lnTo>
                  <a:pt x="12681321" y="0"/>
                </a:lnTo>
              </a:path>
            </a:pathLst>
          </a:custGeom>
          <a:ln w="67630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" name="object 4"/>
          <p:cNvSpPr txBox="1"/>
          <p:nvPr/>
        </p:nvSpPr>
        <p:spPr>
          <a:xfrm>
            <a:off x="11496114" y="27054820"/>
            <a:ext cx="7629624" cy="795693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marL="27032">
              <a:spcBef>
                <a:spcPts val="202"/>
              </a:spcBef>
            </a:pPr>
            <a:r>
              <a:rPr sz="5002" b="1" spc="-11" dirty="0">
                <a:solidFill>
                  <a:srgbClr val="00B7AC"/>
                </a:solidFill>
                <a:latin typeface="Gilroy"/>
                <a:cs typeface="Gilroy"/>
              </a:rPr>
              <a:t>Планы развития</a:t>
            </a:r>
            <a:r>
              <a:rPr sz="5002" b="1" spc="-85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sz="5002" b="1" spc="-21" dirty="0">
                <a:solidFill>
                  <a:srgbClr val="00B7AC"/>
                </a:solidFill>
                <a:latin typeface="Gilroy"/>
                <a:cs typeface="Gilroy"/>
              </a:rPr>
              <a:t>проекта</a:t>
            </a:r>
            <a:endParaRPr sz="5002" dirty="0">
              <a:latin typeface="Gilroy"/>
              <a:cs typeface="Gilroy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7491" y="28043335"/>
            <a:ext cx="26992244" cy="0"/>
          </a:xfrm>
          <a:custGeom>
            <a:avLst/>
            <a:gdLst/>
            <a:ahLst/>
            <a:cxnLst/>
            <a:rect l="l" t="t" r="r" b="b"/>
            <a:pathLst>
              <a:path w="12681585">
                <a:moveTo>
                  <a:pt x="0" y="0"/>
                </a:moveTo>
                <a:lnTo>
                  <a:pt x="12681321" y="0"/>
                </a:lnTo>
              </a:path>
            </a:pathLst>
          </a:custGeom>
          <a:ln w="67636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" name="object 7"/>
          <p:cNvSpPr/>
          <p:nvPr/>
        </p:nvSpPr>
        <p:spPr>
          <a:xfrm>
            <a:off x="22287223" y="2667721"/>
            <a:ext cx="1601613" cy="1604316"/>
          </a:xfrm>
          <a:custGeom>
            <a:avLst/>
            <a:gdLst/>
            <a:ahLst/>
            <a:cxnLst/>
            <a:rect l="l" t="t" r="r" b="b"/>
            <a:pathLst>
              <a:path w="752475" h="753744">
                <a:moveTo>
                  <a:pt x="444088" y="587932"/>
                </a:moveTo>
                <a:lnTo>
                  <a:pt x="436704" y="589400"/>
                </a:lnTo>
                <a:lnTo>
                  <a:pt x="430737" y="593426"/>
                </a:lnTo>
                <a:lnTo>
                  <a:pt x="426747" y="599444"/>
                </a:lnTo>
                <a:lnTo>
                  <a:pt x="425292" y="606888"/>
                </a:lnTo>
                <a:lnTo>
                  <a:pt x="426747" y="614310"/>
                </a:lnTo>
                <a:lnTo>
                  <a:pt x="430737" y="620309"/>
                </a:lnTo>
                <a:lnTo>
                  <a:pt x="436704" y="624322"/>
                </a:lnTo>
                <a:lnTo>
                  <a:pt x="444088" y="625785"/>
                </a:lnTo>
                <a:lnTo>
                  <a:pt x="451502" y="624299"/>
                </a:lnTo>
                <a:lnTo>
                  <a:pt x="457560" y="620247"/>
                </a:lnTo>
                <a:lnTo>
                  <a:pt x="461647" y="614240"/>
                </a:lnTo>
                <a:lnTo>
                  <a:pt x="463146" y="606888"/>
                </a:lnTo>
                <a:lnTo>
                  <a:pt x="461647" y="599520"/>
                </a:lnTo>
                <a:lnTo>
                  <a:pt x="457560" y="593493"/>
                </a:lnTo>
                <a:lnTo>
                  <a:pt x="451502" y="589425"/>
                </a:lnTo>
                <a:lnTo>
                  <a:pt x="444088" y="587932"/>
                </a:lnTo>
                <a:close/>
              </a:path>
              <a:path w="752475" h="753744">
                <a:moveTo>
                  <a:pt x="543058" y="528318"/>
                </a:moveTo>
                <a:lnTo>
                  <a:pt x="535677" y="529786"/>
                </a:lnTo>
                <a:lnTo>
                  <a:pt x="529710" y="533813"/>
                </a:lnTo>
                <a:lnTo>
                  <a:pt x="525718" y="539834"/>
                </a:lnTo>
                <a:lnTo>
                  <a:pt x="524262" y="547281"/>
                </a:lnTo>
                <a:lnTo>
                  <a:pt x="525718" y="554707"/>
                </a:lnTo>
                <a:lnTo>
                  <a:pt x="529710" y="560703"/>
                </a:lnTo>
                <a:lnTo>
                  <a:pt x="535677" y="564711"/>
                </a:lnTo>
                <a:lnTo>
                  <a:pt x="543058" y="566172"/>
                </a:lnTo>
                <a:lnTo>
                  <a:pt x="550468" y="564686"/>
                </a:lnTo>
                <a:lnTo>
                  <a:pt x="556529" y="560636"/>
                </a:lnTo>
                <a:lnTo>
                  <a:pt x="560620" y="554631"/>
                </a:lnTo>
                <a:lnTo>
                  <a:pt x="562122" y="547281"/>
                </a:lnTo>
                <a:lnTo>
                  <a:pt x="560620" y="539912"/>
                </a:lnTo>
                <a:lnTo>
                  <a:pt x="556529" y="533883"/>
                </a:lnTo>
                <a:lnTo>
                  <a:pt x="550468" y="529812"/>
                </a:lnTo>
                <a:lnTo>
                  <a:pt x="543058" y="528318"/>
                </a:lnTo>
                <a:close/>
              </a:path>
              <a:path w="752475" h="753744">
                <a:moveTo>
                  <a:pt x="601305" y="421612"/>
                </a:moveTo>
                <a:lnTo>
                  <a:pt x="592081" y="423449"/>
                </a:lnTo>
                <a:lnTo>
                  <a:pt x="584623" y="428485"/>
                </a:lnTo>
                <a:lnTo>
                  <a:pt x="579634" y="436011"/>
                </a:lnTo>
                <a:lnTo>
                  <a:pt x="577815" y="445316"/>
                </a:lnTo>
                <a:lnTo>
                  <a:pt x="579634" y="454588"/>
                </a:lnTo>
                <a:lnTo>
                  <a:pt x="584623" y="462085"/>
                </a:lnTo>
                <a:lnTo>
                  <a:pt x="592081" y="467102"/>
                </a:lnTo>
                <a:lnTo>
                  <a:pt x="601305" y="468932"/>
                </a:lnTo>
                <a:lnTo>
                  <a:pt x="610568" y="467073"/>
                </a:lnTo>
                <a:lnTo>
                  <a:pt x="618140" y="462007"/>
                </a:lnTo>
                <a:lnTo>
                  <a:pt x="623248" y="454500"/>
                </a:lnTo>
                <a:lnTo>
                  <a:pt x="625123" y="445316"/>
                </a:lnTo>
                <a:lnTo>
                  <a:pt x="623248" y="436099"/>
                </a:lnTo>
                <a:lnTo>
                  <a:pt x="618140" y="428563"/>
                </a:lnTo>
                <a:lnTo>
                  <a:pt x="610568" y="423478"/>
                </a:lnTo>
                <a:lnTo>
                  <a:pt x="601305" y="421612"/>
                </a:lnTo>
                <a:close/>
              </a:path>
              <a:path w="752475" h="753744">
                <a:moveTo>
                  <a:pt x="602426" y="298389"/>
                </a:moveTo>
                <a:lnTo>
                  <a:pt x="591353" y="300590"/>
                </a:lnTo>
                <a:lnTo>
                  <a:pt x="582404" y="306629"/>
                </a:lnTo>
                <a:lnTo>
                  <a:pt x="576418" y="315656"/>
                </a:lnTo>
                <a:lnTo>
                  <a:pt x="574236" y="326823"/>
                </a:lnTo>
                <a:lnTo>
                  <a:pt x="576418" y="337952"/>
                </a:lnTo>
                <a:lnTo>
                  <a:pt x="582404" y="346947"/>
                </a:lnTo>
                <a:lnTo>
                  <a:pt x="591353" y="352963"/>
                </a:lnTo>
                <a:lnTo>
                  <a:pt x="602426" y="355157"/>
                </a:lnTo>
                <a:lnTo>
                  <a:pt x="613542" y="352927"/>
                </a:lnTo>
                <a:lnTo>
                  <a:pt x="622631" y="346851"/>
                </a:lnTo>
                <a:lnTo>
                  <a:pt x="628765" y="337844"/>
                </a:lnTo>
                <a:lnTo>
                  <a:pt x="631016" y="326823"/>
                </a:lnTo>
                <a:lnTo>
                  <a:pt x="628765" y="315767"/>
                </a:lnTo>
                <a:lnTo>
                  <a:pt x="622631" y="306728"/>
                </a:lnTo>
                <a:lnTo>
                  <a:pt x="613542" y="300627"/>
                </a:lnTo>
                <a:lnTo>
                  <a:pt x="602426" y="298389"/>
                </a:lnTo>
                <a:close/>
              </a:path>
              <a:path w="752475" h="753744">
                <a:moveTo>
                  <a:pt x="551045" y="194026"/>
                </a:moveTo>
                <a:lnTo>
                  <a:pt x="538125" y="196597"/>
                </a:lnTo>
                <a:lnTo>
                  <a:pt x="527683" y="203645"/>
                </a:lnTo>
                <a:lnTo>
                  <a:pt x="520700" y="214178"/>
                </a:lnTo>
                <a:lnTo>
                  <a:pt x="518154" y="227203"/>
                </a:lnTo>
                <a:lnTo>
                  <a:pt x="520700" y="240197"/>
                </a:lnTo>
                <a:lnTo>
                  <a:pt x="527683" y="250695"/>
                </a:lnTo>
                <a:lnTo>
                  <a:pt x="538125" y="257714"/>
                </a:lnTo>
                <a:lnTo>
                  <a:pt x="551045" y="260273"/>
                </a:lnTo>
                <a:lnTo>
                  <a:pt x="564010" y="257672"/>
                </a:lnTo>
                <a:lnTo>
                  <a:pt x="574611" y="250581"/>
                </a:lnTo>
                <a:lnTo>
                  <a:pt x="581764" y="240068"/>
                </a:lnTo>
                <a:lnTo>
                  <a:pt x="584389" y="227203"/>
                </a:lnTo>
                <a:lnTo>
                  <a:pt x="581764" y="214309"/>
                </a:lnTo>
                <a:lnTo>
                  <a:pt x="574611" y="203761"/>
                </a:lnTo>
                <a:lnTo>
                  <a:pt x="564010" y="196640"/>
                </a:lnTo>
                <a:lnTo>
                  <a:pt x="551045" y="194026"/>
                </a:lnTo>
                <a:close/>
              </a:path>
              <a:path w="752475" h="753744">
                <a:moveTo>
                  <a:pt x="443956" y="132373"/>
                </a:moveTo>
                <a:lnTo>
                  <a:pt x="429190" y="135310"/>
                </a:lnTo>
                <a:lnTo>
                  <a:pt x="417256" y="143364"/>
                </a:lnTo>
                <a:lnTo>
                  <a:pt x="409275" y="155401"/>
                </a:lnTo>
                <a:lnTo>
                  <a:pt x="406366" y="170286"/>
                </a:lnTo>
                <a:lnTo>
                  <a:pt x="409275" y="185129"/>
                </a:lnTo>
                <a:lnTo>
                  <a:pt x="417256" y="197125"/>
                </a:lnTo>
                <a:lnTo>
                  <a:pt x="429190" y="205149"/>
                </a:lnTo>
                <a:lnTo>
                  <a:pt x="443956" y="208074"/>
                </a:lnTo>
                <a:lnTo>
                  <a:pt x="458777" y="205102"/>
                </a:lnTo>
                <a:lnTo>
                  <a:pt x="470892" y="197000"/>
                </a:lnTo>
                <a:lnTo>
                  <a:pt x="479067" y="184988"/>
                </a:lnTo>
                <a:lnTo>
                  <a:pt x="482066" y="170286"/>
                </a:lnTo>
                <a:lnTo>
                  <a:pt x="479067" y="155547"/>
                </a:lnTo>
                <a:lnTo>
                  <a:pt x="470892" y="143494"/>
                </a:lnTo>
                <a:lnTo>
                  <a:pt x="458777" y="135359"/>
                </a:lnTo>
                <a:lnTo>
                  <a:pt x="443956" y="132373"/>
                </a:lnTo>
                <a:close/>
              </a:path>
              <a:path w="752475" h="753744">
                <a:moveTo>
                  <a:pt x="324640" y="127643"/>
                </a:moveTo>
                <a:lnTo>
                  <a:pt x="308030" y="130946"/>
                </a:lnTo>
                <a:lnTo>
                  <a:pt x="294606" y="140004"/>
                </a:lnTo>
                <a:lnTo>
                  <a:pt x="285628" y="153545"/>
                </a:lnTo>
                <a:lnTo>
                  <a:pt x="282355" y="170292"/>
                </a:lnTo>
                <a:lnTo>
                  <a:pt x="285628" y="186992"/>
                </a:lnTo>
                <a:lnTo>
                  <a:pt x="294606" y="200486"/>
                </a:lnTo>
                <a:lnTo>
                  <a:pt x="308030" y="209509"/>
                </a:lnTo>
                <a:lnTo>
                  <a:pt x="324640" y="212798"/>
                </a:lnTo>
                <a:lnTo>
                  <a:pt x="341315" y="209454"/>
                </a:lnTo>
                <a:lnTo>
                  <a:pt x="354945" y="200338"/>
                </a:lnTo>
                <a:lnTo>
                  <a:pt x="364142" y="186826"/>
                </a:lnTo>
                <a:lnTo>
                  <a:pt x="367516" y="170292"/>
                </a:lnTo>
                <a:lnTo>
                  <a:pt x="364142" y="153708"/>
                </a:lnTo>
                <a:lnTo>
                  <a:pt x="354945" y="140150"/>
                </a:lnTo>
                <a:lnTo>
                  <a:pt x="341315" y="131000"/>
                </a:lnTo>
                <a:lnTo>
                  <a:pt x="324640" y="127643"/>
                </a:lnTo>
                <a:close/>
              </a:path>
              <a:path w="752475" h="753744">
                <a:moveTo>
                  <a:pt x="220045" y="185145"/>
                </a:moveTo>
                <a:lnTo>
                  <a:pt x="203434" y="188450"/>
                </a:lnTo>
                <a:lnTo>
                  <a:pt x="190012" y="197514"/>
                </a:lnTo>
                <a:lnTo>
                  <a:pt x="181037" y="211056"/>
                </a:lnTo>
                <a:lnTo>
                  <a:pt x="177766" y="227800"/>
                </a:lnTo>
                <a:lnTo>
                  <a:pt x="181037" y="244500"/>
                </a:lnTo>
                <a:lnTo>
                  <a:pt x="190012" y="257996"/>
                </a:lnTo>
                <a:lnTo>
                  <a:pt x="203434" y="267022"/>
                </a:lnTo>
                <a:lnTo>
                  <a:pt x="220045" y="270312"/>
                </a:lnTo>
                <a:lnTo>
                  <a:pt x="236717" y="266967"/>
                </a:lnTo>
                <a:lnTo>
                  <a:pt x="250348" y="257849"/>
                </a:lnTo>
                <a:lnTo>
                  <a:pt x="259546" y="244334"/>
                </a:lnTo>
                <a:lnTo>
                  <a:pt x="262921" y="227800"/>
                </a:lnTo>
                <a:lnTo>
                  <a:pt x="259546" y="211220"/>
                </a:lnTo>
                <a:lnTo>
                  <a:pt x="250348" y="197659"/>
                </a:lnTo>
                <a:lnTo>
                  <a:pt x="236717" y="188505"/>
                </a:lnTo>
                <a:lnTo>
                  <a:pt x="220045" y="185145"/>
                </a:lnTo>
                <a:close/>
              </a:path>
              <a:path w="752475" h="753744">
                <a:moveTo>
                  <a:pt x="165484" y="289501"/>
                </a:moveTo>
                <a:lnTo>
                  <a:pt x="150721" y="292438"/>
                </a:lnTo>
                <a:lnTo>
                  <a:pt x="138789" y="300492"/>
                </a:lnTo>
                <a:lnTo>
                  <a:pt x="130808" y="312529"/>
                </a:lnTo>
                <a:lnTo>
                  <a:pt x="127899" y="327414"/>
                </a:lnTo>
                <a:lnTo>
                  <a:pt x="130808" y="342259"/>
                </a:lnTo>
                <a:lnTo>
                  <a:pt x="138789" y="354255"/>
                </a:lnTo>
                <a:lnTo>
                  <a:pt x="150721" y="362278"/>
                </a:lnTo>
                <a:lnTo>
                  <a:pt x="165484" y="365202"/>
                </a:lnTo>
                <a:lnTo>
                  <a:pt x="180303" y="362230"/>
                </a:lnTo>
                <a:lnTo>
                  <a:pt x="192420" y="354128"/>
                </a:lnTo>
                <a:lnTo>
                  <a:pt x="200599" y="342116"/>
                </a:lnTo>
                <a:lnTo>
                  <a:pt x="203600" y="327414"/>
                </a:lnTo>
                <a:lnTo>
                  <a:pt x="200599" y="312675"/>
                </a:lnTo>
                <a:lnTo>
                  <a:pt x="192420" y="300622"/>
                </a:lnTo>
                <a:lnTo>
                  <a:pt x="180303" y="292486"/>
                </a:lnTo>
                <a:lnTo>
                  <a:pt x="165484" y="289501"/>
                </a:lnTo>
                <a:close/>
              </a:path>
              <a:path w="752475" h="753744">
                <a:moveTo>
                  <a:pt x="165520" y="412146"/>
                </a:moveTo>
                <a:lnTo>
                  <a:pt x="152603" y="414715"/>
                </a:lnTo>
                <a:lnTo>
                  <a:pt x="142164" y="421762"/>
                </a:lnTo>
                <a:lnTo>
                  <a:pt x="135181" y="432295"/>
                </a:lnTo>
                <a:lnTo>
                  <a:pt x="132635" y="445322"/>
                </a:lnTo>
                <a:lnTo>
                  <a:pt x="135181" y="458316"/>
                </a:lnTo>
                <a:lnTo>
                  <a:pt x="142164" y="468814"/>
                </a:lnTo>
                <a:lnTo>
                  <a:pt x="152603" y="475834"/>
                </a:lnTo>
                <a:lnTo>
                  <a:pt x="165520" y="478392"/>
                </a:lnTo>
                <a:lnTo>
                  <a:pt x="178484" y="475791"/>
                </a:lnTo>
                <a:lnTo>
                  <a:pt x="189087" y="468700"/>
                </a:lnTo>
                <a:lnTo>
                  <a:pt x="196243" y="458187"/>
                </a:lnTo>
                <a:lnTo>
                  <a:pt x="198870" y="445322"/>
                </a:lnTo>
                <a:lnTo>
                  <a:pt x="196243" y="432428"/>
                </a:lnTo>
                <a:lnTo>
                  <a:pt x="189087" y="421880"/>
                </a:lnTo>
                <a:lnTo>
                  <a:pt x="178484" y="414759"/>
                </a:lnTo>
                <a:lnTo>
                  <a:pt x="165520" y="412146"/>
                </a:lnTo>
                <a:close/>
              </a:path>
              <a:path w="752475" h="753744">
                <a:moveTo>
                  <a:pt x="227018" y="518864"/>
                </a:moveTo>
                <a:lnTo>
                  <a:pt x="215945" y="521066"/>
                </a:lnTo>
                <a:lnTo>
                  <a:pt x="206996" y="527105"/>
                </a:lnTo>
                <a:lnTo>
                  <a:pt x="201010" y="536134"/>
                </a:lnTo>
                <a:lnTo>
                  <a:pt x="198828" y="547305"/>
                </a:lnTo>
                <a:lnTo>
                  <a:pt x="201010" y="558433"/>
                </a:lnTo>
                <a:lnTo>
                  <a:pt x="206996" y="567428"/>
                </a:lnTo>
                <a:lnTo>
                  <a:pt x="215945" y="573445"/>
                </a:lnTo>
                <a:lnTo>
                  <a:pt x="227018" y="575638"/>
                </a:lnTo>
                <a:lnTo>
                  <a:pt x="238134" y="573408"/>
                </a:lnTo>
                <a:lnTo>
                  <a:pt x="247223" y="567330"/>
                </a:lnTo>
                <a:lnTo>
                  <a:pt x="253357" y="558322"/>
                </a:lnTo>
                <a:lnTo>
                  <a:pt x="255608" y="547305"/>
                </a:lnTo>
                <a:lnTo>
                  <a:pt x="253357" y="536248"/>
                </a:lnTo>
                <a:lnTo>
                  <a:pt x="247223" y="527206"/>
                </a:lnTo>
                <a:lnTo>
                  <a:pt x="238134" y="521103"/>
                </a:lnTo>
                <a:lnTo>
                  <a:pt x="227018" y="518864"/>
                </a:lnTo>
                <a:close/>
              </a:path>
              <a:path w="752475" h="753744">
                <a:moveTo>
                  <a:pt x="324193" y="583196"/>
                </a:moveTo>
                <a:lnTo>
                  <a:pt x="314969" y="585032"/>
                </a:lnTo>
                <a:lnTo>
                  <a:pt x="307511" y="590069"/>
                </a:lnTo>
                <a:lnTo>
                  <a:pt x="302522" y="597595"/>
                </a:lnTo>
                <a:lnTo>
                  <a:pt x="300703" y="606900"/>
                </a:lnTo>
                <a:lnTo>
                  <a:pt x="302522" y="616179"/>
                </a:lnTo>
                <a:lnTo>
                  <a:pt x="307511" y="623676"/>
                </a:lnTo>
                <a:lnTo>
                  <a:pt x="314969" y="628688"/>
                </a:lnTo>
                <a:lnTo>
                  <a:pt x="324193" y="630515"/>
                </a:lnTo>
                <a:lnTo>
                  <a:pt x="333456" y="628657"/>
                </a:lnTo>
                <a:lnTo>
                  <a:pt x="341027" y="623591"/>
                </a:lnTo>
                <a:lnTo>
                  <a:pt x="346136" y="616083"/>
                </a:lnTo>
                <a:lnTo>
                  <a:pt x="348011" y="606900"/>
                </a:lnTo>
                <a:lnTo>
                  <a:pt x="346136" y="597690"/>
                </a:lnTo>
                <a:lnTo>
                  <a:pt x="341027" y="590154"/>
                </a:lnTo>
                <a:lnTo>
                  <a:pt x="333456" y="585064"/>
                </a:lnTo>
                <a:lnTo>
                  <a:pt x="324193" y="583196"/>
                </a:lnTo>
                <a:close/>
              </a:path>
              <a:path w="752475" h="753744">
                <a:moveTo>
                  <a:pt x="328935" y="459763"/>
                </a:moveTo>
                <a:lnTo>
                  <a:pt x="317862" y="461965"/>
                </a:lnTo>
                <a:lnTo>
                  <a:pt x="308912" y="468005"/>
                </a:lnTo>
                <a:lnTo>
                  <a:pt x="302927" y="477034"/>
                </a:lnTo>
                <a:lnTo>
                  <a:pt x="300745" y="488204"/>
                </a:lnTo>
                <a:lnTo>
                  <a:pt x="302927" y="499330"/>
                </a:lnTo>
                <a:lnTo>
                  <a:pt x="308912" y="508325"/>
                </a:lnTo>
                <a:lnTo>
                  <a:pt x="317862" y="514343"/>
                </a:lnTo>
                <a:lnTo>
                  <a:pt x="328935" y="516538"/>
                </a:lnTo>
                <a:lnTo>
                  <a:pt x="340049" y="514307"/>
                </a:lnTo>
                <a:lnTo>
                  <a:pt x="349134" y="508229"/>
                </a:lnTo>
                <a:lnTo>
                  <a:pt x="355264" y="499222"/>
                </a:lnTo>
                <a:lnTo>
                  <a:pt x="357513" y="488204"/>
                </a:lnTo>
                <a:lnTo>
                  <a:pt x="355264" y="477152"/>
                </a:lnTo>
                <a:lnTo>
                  <a:pt x="349134" y="468110"/>
                </a:lnTo>
                <a:lnTo>
                  <a:pt x="340049" y="462005"/>
                </a:lnTo>
                <a:lnTo>
                  <a:pt x="328935" y="459763"/>
                </a:lnTo>
                <a:close/>
              </a:path>
              <a:path w="752475" h="753744">
                <a:moveTo>
                  <a:pt x="271099" y="354340"/>
                </a:moveTo>
                <a:lnTo>
                  <a:pt x="258182" y="356910"/>
                </a:lnTo>
                <a:lnTo>
                  <a:pt x="247740" y="363959"/>
                </a:lnTo>
                <a:lnTo>
                  <a:pt x="240755" y="374494"/>
                </a:lnTo>
                <a:lnTo>
                  <a:pt x="238209" y="387522"/>
                </a:lnTo>
                <a:lnTo>
                  <a:pt x="240755" y="400513"/>
                </a:lnTo>
                <a:lnTo>
                  <a:pt x="247740" y="411011"/>
                </a:lnTo>
                <a:lnTo>
                  <a:pt x="258182" y="418033"/>
                </a:lnTo>
                <a:lnTo>
                  <a:pt x="271099" y="420592"/>
                </a:lnTo>
                <a:lnTo>
                  <a:pt x="284067" y="417991"/>
                </a:lnTo>
                <a:lnTo>
                  <a:pt x="294667" y="410900"/>
                </a:lnTo>
                <a:lnTo>
                  <a:pt x="301819" y="400387"/>
                </a:lnTo>
                <a:lnTo>
                  <a:pt x="304443" y="387522"/>
                </a:lnTo>
                <a:lnTo>
                  <a:pt x="301819" y="374627"/>
                </a:lnTo>
                <a:lnTo>
                  <a:pt x="294667" y="364077"/>
                </a:lnTo>
                <a:lnTo>
                  <a:pt x="284067" y="356954"/>
                </a:lnTo>
                <a:lnTo>
                  <a:pt x="271099" y="354340"/>
                </a:lnTo>
                <a:close/>
              </a:path>
              <a:path w="752475" h="753744">
                <a:moveTo>
                  <a:pt x="384427" y="354340"/>
                </a:moveTo>
                <a:lnTo>
                  <a:pt x="371513" y="356910"/>
                </a:lnTo>
                <a:lnTo>
                  <a:pt x="361072" y="363960"/>
                </a:lnTo>
                <a:lnTo>
                  <a:pt x="354088" y="374499"/>
                </a:lnTo>
                <a:lnTo>
                  <a:pt x="351542" y="387534"/>
                </a:lnTo>
                <a:lnTo>
                  <a:pt x="354088" y="400518"/>
                </a:lnTo>
                <a:lnTo>
                  <a:pt x="361072" y="411013"/>
                </a:lnTo>
                <a:lnTo>
                  <a:pt x="371513" y="418033"/>
                </a:lnTo>
                <a:lnTo>
                  <a:pt x="384427" y="420592"/>
                </a:lnTo>
                <a:lnTo>
                  <a:pt x="397397" y="417991"/>
                </a:lnTo>
                <a:lnTo>
                  <a:pt x="407997" y="410901"/>
                </a:lnTo>
                <a:lnTo>
                  <a:pt x="415147" y="400392"/>
                </a:lnTo>
                <a:lnTo>
                  <a:pt x="417770" y="387534"/>
                </a:lnTo>
                <a:lnTo>
                  <a:pt x="415147" y="374635"/>
                </a:lnTo>
                <a:lnTo>
                  <a:pt x="407997" y="364081"/>
                </a:lnTo>
                <a:lnTo>
                  <a:pt x="397397" y="356955"/>
                </a:lnTo>
                <a:lnTo>
                  <a:pt x="384427" y="354340"/>
                </a:lnTo>
                <a:close/>
              </a:path>
              <a:path w="752475" h="753744">
                <a:moveTo>
                  <a:pt x="327778" y="249339"/>
                </a:moveTo>
                <a:lnTo>
                  <a:pt x="313014" y="252275"/>
                </a:lnTo>
                <a:lnTo>
                  <a:pt x="301082" y="260329"/>
                </a:lnTo>
                <a:lnTo>
                  <a:pt x="293102" y="272367"/>
                </a:lnTo>
                <a:lnTo>
                  <a:pt x="290193" y="287258"/>
                </a:lnTo>
                <a:lnTo>
                  <a:pt x="293102" y="302099"/>
                </a:lnTo>
                <a:lnTo>
                  <a:pt x="301082" y="314091"/>
                </a:lnTo>
                <a:lnTo>
                  <a:pt x="313014" y="322111"/>
                </a:lnTo>
                <a:lnTo>
                  <a:pt x="327778" y="325034"/>
                </a:lnTo>
                <a:lnTo>
                  <a:pt x="342595" y="322062"/>
                </a:lnTo>
                <a:lnTo>
                  <a:pt x="354711" y="313962"/>
                </a:lnTo>
                <a:lnTo>
                  <a:pt x="362887" y="301953"/>
                </a:lnTo>
                <a:lnTo>
                  <a:pt x="365888" y="287258"/>
                </a:lnTo>
                <a:lnTo>
                  <a:pt x="362887" y="272518"/>
                </a:lnTo>
                <a:lnTo>
                  <a:pt x="354711" y="260463"/>
                </a:lnTo>
                <a:lnTo>
                  <a:pt x="342595" y="252326"/>
                </a:lnTo>
                <a:lnTo>
                  <a:pt x="327778" y="249339"/>
                </a:lnTo>
                <a:close/>
              </a:path>
              <a:path w="752475" h="753744">
                <a:moveTo>
                  <a:pt x="443658" y="254057"/>
                </a:moveTo>
                <a:lnTo>
                  <a:pt x="430741" y="256627"/>
                </a:lnTo>
                <a:lnTo>
                  <a:pt x="420299" y="263675"/>
                </a:lnTo>
                <a:lnTo>
                  <a:pt x="413314" y="274212"/>
                </a:lnTo>
                <a:lnTo>
                  <a:pt x="410768" y="287246"/>
                </a:lnTo>
                <a:lnTo>
                  <a:pt x="413314" y="300232"/>
                </a:lnTo>
                <a:lnTo>
                  <a:pt x="420299" y="310727"/>
                </a:lnTo>
                <a:lnTo>
                  <a:pt x="430741" y="317745"/>
                </a:lnTo>
                <a:lnTo>
                  <a:pt x="443658" y="320304"/>
                </a:lnTo>
                <a:lnTo>
                  <a:pt x="456626" y="317703"/>
                </a:lnTo>
                <a:lnTo>
                  <a:pt x="467226" y="310613"/>
                </a:lnTo>
                <a:lnTo>
                  <a:pt x="474378" y="300104"/>
                </a:lnTo>
                <a:lnTo>
                  <a:pt x="477002" y="287246"/>
                </a:lnTo>
                <a:lnTo>
                  <a:pt x="474378" y="274350"/>
                </a:lnTo>
                <a:lnTo>
                  <a:pt x="467226" y="263798"/>
                </a:lnTo>
                <a:lnTo>
                  <a:pt x="456626" y="256673"/>
                </a:lnTo>
                <a:lnTo>
                  <a:pt x="443658" y="254057"/>
                </a:lnTo>
                <a:close/>
              </a:path>
              <a:path w="752475" h="753744">
                <a:moveTo>
                  <a:pt x="501464" y="359088"/>
                </a:moveTo>
                <a:lnTo>
                  <a:pt x="490391" y="361288"/>
                </a:lnTo>
                <a:lnTo>
                  <a:pt x="481442" y="367326"/>
                </a:lnTo>
                <a:lnTo>
                  <a:pt x="475456" y="376353"/>
                </a:lnTo>
                <a:lnTo>
                  <a:pt x="473274" y="387522"/>
                </a:lnTo>
                <a:lnTo>
                  <a:pt x="475456" y="398651"/>
                </a:lnTo>
                <a:lnTo>
                  <a:pt x="481442" y="407646"/>
                </a:lnTo>
                <a:lnTo>
                  <a:pt x="490391" y="413662"/>
                </a:lnTo>
                <a:lnTo>
                  <a:pt x="501464" y="415856"/>
                </a:lnTo>
                <a:lnTo>
                  <a:pt x="512578" y="413626"/>
                </a:lnTo>
                <a:lnTo>
                  <a:pt x="521663" y="407550"/>
                </a:lnTo>
                <a:lnTo>
                  <a:pt x="527793" y="398543"/>
                </a:lnTo>
                <a:lnTo>
                  <a:pt x="530042" y="387522"/>
                </a:lnTo>
                <a:lnTo>
                  <a:pt x="527793" y="376466"/>
                </a:lnTo>
                <a:lnTo>
                  <a:pt x="521663" y="367427"/>
                </a:lnTo>
                <a:lnTo>
                  <a:pt x="512578" y="361326"/>
                </a:lnTo>
                <a:lnTo>
                  <a:pt x="501464" y="359088"/>
                </a:lnTo>
                <a:close/>
              </a:path>
              <a:path w="752475" h="753744">
                <a:moveTo>
                  <a:pt x="443724" y="463396"/>
                </a:moveTo>
                <a:lnTo>
                  <a:pt x="434496" y="465233"/>
                </a:lnTo>
                <a:lnTo>
                  <a:pt x="427037" y="470269"/>
                </a:lnTo>
                <a:lnTo>
                  <a:pt x="422047" y="477795"/>
                </a:lnTo>
                <a:lnTo>
                  <a:pt x="420228" y="487101"/>
                </a:lnTo>
                <a:lnTo>
                  <a:pt x="422047" y="496376"/>
                </a:lnTo>
                <a:lnTo>
                  <a:pt x="427037" y="503871"/>
                </a:lnTo>
                <a:lnTo>
                  <a:pt x="434496" y="508883"/>
                </a:lnTo>
                <a:lnTo>
                  <a:pt x="443724" y="510710"/>
                </a:lnTo>
                <a:lnTo>
                  <a:pt x="452988" y="508853"/>
                </a:lnTo>
                <a:lnTo>
                  <a:pt x="460561" y="503791"/>
                </a:lnTo>
                <a:lnTo>
                  <a:pt x="465672" y="496286"/>
                </a:lnTo>
                <a:lnTo>
                  <a:pt x="467548" y="487101"/>
                </a:lnTo>
                <a:lnTo>
                  <a:pt x="465672" y="477888"/>
                </a:lnTo>
                <a:lnTo>
                  <a:pt x="460561" y="470352"/>
                </a:lnTo>
                <a:lnTo>
                  <a:pt x="452988" y="465264"/>
                </a:lnTo>
                <a:lnTo>
                  <a:pt x="443724" y="463396"/>
                </a:lnTo>
                <a:close/>
              </a:path>
              <a:path w="752475" h="753744">
                <a:moveTo>
                  <a:pt x="207787" y="655634"/>
                </a:moveTo>
                <a:lnTo>
                  <a:pt x="196714" y="657835"/>
                </a:lnTo>
                <a:lnTo>
                  <a:pt x="187765" y="663875"/>
                </a:lnTo>
                <a:lnTo>
                  <a:pt x="181779" y="672904"/>
                </a:lnTo>
                <a:lnTo>
                  <a:pt x="179597" y="684074"/>
                </a:lnTo>
                <a:lnTo>
                  <a:pt x="181779" y="695203"/>
                </a:lnTo>
                <a:lnTo>
                  <a:pt x="187765" y="704198"/>
                </a:lnTo>
                <a:lnTo>
                  <a:pt x="196714" y="710214"/>
                </a:lnTo>
                <a:lnTo>
                  <a:pt x="207787" y="712408"/>
                </a:lnTo>
                <a:lnTo>
                  <a:pt x="218901" y="710178"/>
                </a:lnTo>
                <a:lnTo>
                  <a:pt x="227986" y="704101"/>
                </a:lnTo>
                <a:lnTo>
                  <a:pt x="234116" y="695094"/>
                </a:lnTo>
                <a:lnTo>
                  <a:pt x="236365" y="684074"/>
                </a:lnTo>
                <a:lnTo>
                  <a:pt x="234116" y="673017"/>
                </a:lnTo>
                <a:lnTo>
                  <a:pt x="227986" y="663975"/>
                </a:lnTo>
                <a:lnTo>
                  <a:pt x="218901" y="657873"/>
                </a:lnTo>
                <a:lnTo>
                  <a:pt x="207787" y="655634"/>
                </a:lnTo>
                <a:close/>
              </a:path>
              <a:path w="752475" h="753744">
                <a:moveTo>
                  <a:pt x="85554" y="525431"/>
                </a:moveTo>
                <a:lnTo>
                  <a:pt x="72637" y="528002"/>
                </a:lnTo>
                <a:lnTo>
                  <a:pt x="62195" y="535050"/>
                </a:lnTo>
                <a:lnTo>
                  <a:pt x="55210" y="545586"/>
                </a:lnTo>
                <a:lnTo>
                  <a:pt x="52664" y="558614"/>
                </a:lnTo>
                <a:lnTo>
                  <a:pt x="55210" y="571597"/>
                </a:lnTo>
                <a:lnTo>
                  <a:pt x="62195" y="582090"/>
                </a:lnTo>
                <a:lnTo>
                  <a:pt x="72637" y="589108"/>
                </a:lnTo>
                <a:lnTo>
                  <a:pt x="85554" y="591666"/>
                </a:lnTo>
                <a:lnTo>
                  <a:pt x="98523" y="589065"/>
                </a:lnTo>
                <a:lnTo>
                  <a:pt x="109122" y="581976"/>
                </a:lnTo>
                <a:lnTo>
                  <a:pt x="116274" y="571469"/>
                </a:lnTo>
                <a:lnTo>
                  <a:pt x="118898" y="558614"/>
                </a:lnTo>
                <a:lnTo>
                  <a:pt x="116274" y="545716"/>
                </a:lnTo>
                <a:lnTo>
                  <a:pt x="109122" y="535167"/>
                </a:lnTo>
                <a:lnTo>
                  <a:pt x="98523" y="528045"/>
                </a:lnTo>
                <a:lnTo>
                  <a:pt x="85554" y="525431"/>
                </a:lnTo>
                <a:close/>
              </a:path>
              <a:path w="752475" h="753744">
                <a:moveTo>
                  <a:pt x="37590" y="350116"/>
                </a:moveTo>
                <a:lnTo>
                  <a:pt x="22824" y="353053"/>
                </a:lnTo>
                <a:lnTo>
                  <a:pt x="10890" y="361109"/>
                </a:lnTo>
                <a:lnTo>
                  <a:pt x="2909" y="373149"/>
                </a:lnTo>
                <a:lnTo>
                  <a:pt x="0" y="388041"/>
                </a:lnTo>
                <a:lnTo>
                  <a:pt x="2909" y="402882"/>
                </a:lnTo>
                <a:lnTo>
                  <a:pt x="10890" y="414875"/>
                </a:lnTo>
                <a:lnTo>
                  <a:pt x="22824" y="422894"/>
                </a:lnTo>
                <a:lnTo>
                  <a:pt x="37590" y="425817"/>
                </a:lnTo>
                <a:lnTo>
                  <a:pt x="52411" y="422845"/>
                </a:lnTo>
                <a:lnTo>
                  <a:pt x="64526" y="414745"/>
                </a:lnTo>
                <a:lnTo>
                  <a:pt x="72701" y="402736"/>
                </a:lnTo>
                <a:lnTo>
                  <a:pt x="75700" y="388041"/>
                </a:lnTo>
                <a:lnTo>
                  <a:pt x="72701" y="373300"/>
                </a:lnTo>
                <a:lnTo>
                  <a:pt x="64526" y="361243"/>
                </a:lnTo>
                <a:lnTo>
                  <a:pt x="52411" y="353104"/>
                </a:lnTo>
                <a:lnTo>
                  <a:pt x="37590" y="350116"/>
                </a:lnTo>
                <a:close/>
              </a:path>
              <a:path w="752475" h="753744">
                <a:moveTo>
                  <a:pt x="80090" y="173412"/>
                </a:moveTo>
                <a:lnTo>
                  <a:pt x="63476" y="176715"/>
                </a:lnTo>
                <a:lnTo>
                  <a:pt x="50048" y="185774"/>
                </a:lnTo>
                <a:lnTo>
                  <a:pt x="41067" y="199316"/>
                </a:lnTo>
                <a:lnTo>
                  <a:pt x="37793" y="216067"/>
                </a:lnTo>
                <a:lnTo>
                  <a:pt x="41067" y="232769"/>
                </a:lnTo>
                <a:lnTo>
                  <a:pt x="50048" y="246263"/>
                </a:lnTo>
                <a:lnTo>
                  <a:pt x="63476" y="255285"/>
                </a:lnTo>
                <a:lnTo>
                  <a:pt x="80090" y="258573"/>
                </a:lnTo>
                <a:lnTo>
                  <a:pt x="96760" y="255228"/>
                </a:lnTo>
                <a:lnTo>
                  <a:pt x="110391" y="246111"/>
                </a:lnTo>
                <a:lnTo>
                  <a:pt x="119590" y="232598"/>
                </a:lnTo>
                <a:lnTo>
                  <a:pt x="122966" y="216067"/>
                </a:lnTo>
                <a:lnTo>
                  <a:pt x="119590" y="199487"/>
                </a:lnTo>
                <a:lnTo>
                  <a:pt x="110391" y="185926"/>
                </a:lnTo>
                <a:lnTo>
                  <a:pt x="96760" y="176772"/>
                </a:lnTo>
                <a:lnTo>
                  <a:pt x="80090" y="173412"/>
                </a:lnTo>
                <a:close/>
              </a:path>
              <a:path w="752475" h="753744">
                <a:moveTo>
                  <a:pt x="207620" y="39624"/>
                </a:moveTo>
                <a:lnTo>
                  <a:pt x="187323" y="43662"/>
                </a:lnTo>
                <a:lnTo>
                  <a:pt x="170916" y="54736"/>
                </a:lnTo>
                <a:lnTo>
                  <a:pt x="159941" y="71289"/>
                </a:lnTo>
                <a:lnTo>
                  <a:pt x="155940" y="91764"/>
                </a:lnTo>
                <a:lnTo>
                  <a:pt x="159941" y="112169"/>
                </a:lnTo>
                <a:lnTo>
                  <a:pt x="170916" y="128661"/>
                </a:lnTo>
                <a:lnTo>
                  <a:pt x="187323" y="139691"/>
                </a:lnTo>
                <a:lnTo>
                  <a:pt x="207620" y="143712"/>
                </a:lnTo>
                <a:lnTo>
                  <a:pt x="227999" y="139625"/>
                </a:lnTo>
                <a:lnTo>
                  <a:pt x="244660" y="128484"/>
                </a:lnTo>
                <a:lnTo>
                  <a:pt x="255903" y="111970"/>
                </a:lnTo>
                <a:lnTo>
                  <a:pt x="260028" y="91764"/>
                </a:lnTo>
                <a:lnTo>
                  <a:pt x="255903" y="71498"/>
                </a:lnTo>
                <a:lnTo>
                  <a:pt x="244660" y="54921"/>
                </a:lnTo>
                <a:lnTo>
                  <a:pt x="227999" y="43731"/>
                </a:lnTo>
                <a:lnTo>
                  <a:pt x="207620" y="39624"/>
                </a:lnTo>
                <a:close/>
              </a:path>
              <a:path w="752475" h="753744">
                <a:moveTo>
                  <a:pt x="384361" y="0"/>
                </a:moveTo>
                <a:lnTo>
                  <a:pt x="367749" y="3304"/>
                </a:lnTo>
                <a:lnTo>
                  <a:pt x="354321" y="12368"/>
                </a:lnTo>
                <a:lnTo>
                  <a:pt x="345338" y="25914"/>
                </a:lnTo>
                <a:lnTo>
                  <a:pt x="342064" y="42667"/>
                </a:lnTo>
                <a:lnTo>
                  <a:pt x="345338" y="59364"/>
                </a:lnTo>
                <a:lnTo>
                  <a:pt x="354321" y="72858"/>
                </a:lnTo>
                <a:lnTo>
                  <a:pt x="367749" y="81883"/>
                </a:lnTo>
                <a:lnTo>
                  <a:pt x="384361" y="85173"/>
                </a:lnTo>
                <a:lnTo>
                  <a:pt x="401033" y="81828"/>
                </a:lnTo>
                <a:lnTo>
                  <a:pt x="414663" y="72713"/>
                </a:lnTo>
                <a:lnTo>
                  <a:pt x="423862" y="59200"/>
                </a:lnTo>
                <a:lnTo>
                  <a:pt x="427237" y="42667"/>
                </a:lnTo>
                <a:lnTo>
                  <a:pt x="423862" y="26085"/>
                </a:lnTo>
                <a:lnTo>
                  <a:pt x="414663" y="12520"/>
                </a:lnTo>
                <a:lnTo>
                  <a:pt x="401033" y="3361"/>
                </a:lnTo>
                <a:lnTo>
                  <a:pt x="384361" y="0"/>
                </a:lnTo>
                <a:close/>
              </a:path>
              <a:path w="752475" h="753744">
                <a:moveTo>
                  <a:pt x="552888" y="53821"/>
                </a:moveTo>
                <a:lnTo>
                  <a:pt x="538125" y="56755"/>
                </a:lnTo>
                <a:lnTo>
                  <a:pt x="526193" y="64806"/>
                </a:lnTo>
                <a:lnTo>
                  <a:pt x="518212" y="76844"/>
                </a:lnTo>
                <a:lnTo>
                  <a:pt x="515303" y="91740"/>
                </a:lnTo>
                <a:lnTo>
                  <a:pt x="518212" y="106578"/>
                </a:lnTo>
                <a:lnTo>
                  <a:pt x="526193" y="118571"/>
                </a:lnTo>
                <a:lnTo>
                  <a:pt x="538125" y="126592"/>
                </a:lnTo>
                <a:lnTo>
                  <a:pt x="552888" y="129516"/>
                </a:lnTo>
                <a:lnTo>
                  <a:pt x="567710" y="126542"/>
                </a:lnTo>
                <a:lnTo>
                  <a:pt x="579825" y="118439"/>
                </a:lnTo>
                <a:lnTo>
                  <a:pt x="587999" y="106430"/>
                </a:lnTo>
                <a:lnTo>
                  <a:pt x="590998" y="91740"/>
                </a:lnTo>
                <a:lnTo>
                  <a:pt x="587999" y="77000"/>
                </a:lnTo>
                <a:lnTo>
                  <a:pt x="579825" y="64945"/>
                </a:lnTo>
                <a:lnTo>
                  <a:pt x="567710" y="56807"/>
                </a:lnTo>
                <a:lnTo>
                  <a:pt x="552888" y="53821"/>
                </a:lnTo>
                <a:close/>
              </a:path>
              <a:path w="752475" h="753744">
                <a:moveTo>
                  <a:pt x="686192" y="182878"/>
                </a:moveTo>
                <a:lnTo>
                  <a:pt x="673269" y="185446"/>
                </a:lnTo>
                <a:lnTo>
                  <a:pt x="662828" y="192490"/>
                </a:lnTo>
                <a:lnTo>
                  <a:pt x="655846" y="203020"/>
                </a:lnTo>
                <a:lnTo>
                  <a:pt x="653301" y="216043"/>
                </a:lnTo>
                <a:lnTo>
                  <a:pt x="655846" y="229036"/>
                </a:lnTo>
                <a:lnTo>
                  <a:pt x="662828" y="239534"/>
                </a:lnTo>
                <a:lnTo>
                  <a:pt x="673269" y="246554"/>
                </a:lnTo>
                <a:lnTo>
                  <a:pt x="686192" y="249112"/>
                </a:lnTo>
                <a:lnTo>
                  <a:pt x="699160" y="246511"/>
                </a:lnTo>
                <a:lnTo>
                  <a:pt x="709760" y="239420"/>
                </a:lnTo>
                <a:lnTo>
                  <a:pt x="716912" y="228908"/>
                </a:lnTo>
                <a:lnTo>
                  <a:pt x="719536" y="216043"/>
                </a:lnTo>
                <a:lnTo>
                  <a:pt x="716912" y="203150"/>
                </a:lnTo>
                <a:lnTo>
                  <a:pt x="709760" y="192607"/>
                </a:lnTo>
                <a:lnTo>
                  <a:pt x="699160" y="185490"/>
                </a:lnTo>
                <a:lnTo>
                  <a:pt x="686192" y="182878"/>
                </a:lnTo>
                <a:close/>
              </a:path>
              <a:path w="752475" h="753744">
                <a:moveTo>
                  <a:pt x="723783" y="359583"/>
                </a:moveTo>
                <a:lnTo>
                  <a:pt x="712709" y="361784"/>
                </a:lnTo>
                <a:lnTo>
                  <a:pt x="703760" y="367822"/>
                </a:lnTo>
                <a:lnTo>
                  <a:pt x="697774" y="376848"/>
                </a:lnTo>
                <a:lnTo>
                  <a:pt x="695593" y="388011"/>
                </a:lnTo>
                <a:lnTo>
                  <a:pt x="697774" y="399144"/>
                </a:lnTo>
                <a:lnTo>
                  <a:pt x="703760" y="408143"/>
                </a:lnTo>
                <a:lnTo>
                  <a:pt x="712709" y="414162"/>
                </a:lnTo>
                <a:lnTo>
                  <a:pt x="723783" y="416357"/>
                </a:lnTo>
                <a:lnTo>
                  <a:pt x="734897" y="414126"/>
                </a:lnTo>
                <a:lnTo>
                  <a:pt x="743984" y="408047"/>
                </a:lnTo>
                <a:lnTo>
                  <a:pt x="750117" y="399036"/>
                </a:lnTo>
                <a:lnTo>
                  <a:pt x="752367" y="388011"/>
                </a:lnTo>
                <a:lnTo>
                  <a:pt x="750117" y="376961"/>
                </a:lnTo>
                <a:lnTo>
                  <a:pt x="743984" y="367923"/>
                </a:lnTo>
                <a:lnTo>
                  <a:pt x="734897" y="361822"/>
                </a:lnTo>
                <a:lnTo>
                  <a:pt x="723783" y="359583"/>
                </a:lnTo>
                <a:close/>
              </a:path>
              <a:path w="752475" h="753744">
                <a:moveTo>
                  <a:pt x="678950" y="535584"/>
                </a:moveTo>
                <a:lnTo>
                  <a:pt x="669726" y="537420"/>
                </a:lnTo>
                <a:lnTo>
                  <a:pt x="662269" y="542457"/>
                </a:lnTo>
                <a:lnTo>
                  <a:pt x="657280" y="549983"/>
                </a:lnTo>
                <a:lnTo>
                  <a:pt x="655461" y="559288"/>
                </a:lnTo>
                <a:lnTo>
                  <a:pt x="657280" y="568567"/>
                </a:lnTo>
                <a:lnTo>
                  <a:pt x="662269" y="576064"/>
                </a:lnTo>
                <a:lnTo>
                  <a:pt x="669726" y="581076"/>
                </a:lnTo>
                <a:lnTo>
                  <a:pt x="678950" y="582903"/>
                </a:lnTo>
                <a:lnTo>
                  <a:pt x="688213" y="581045"/>
                </a:lnTo>
                <a:lnTo>
                  <a:pt x="695785" y="575979"/>
                </a:lnTo>
                <a:lnTo>
                  <a:pt x="700894" y="568471"/>
                </a:lnTo>
                <a:lnTo>
                  <a:pt x="702768" y="559288"/>
                </a:lnTo>
                <a:lnTo>
                  <a:pt x="700894" y="550073"/>
                </a:lnTo>
                <a:lnTo>
                  <a:pt x="695785" y="542537"/>
                </a:lnTo>
                <a:lnTo>
                  <a:pt x="688213" y="537450"/>
                </a:lnTo>
                <a:lnTo>
                  <a:pt x="678950" y="535584"/>
                </a:lnTo>
                <a:close/>
              </a:path>
              <a:path w="752475" h="753744">
                <a:moveTo>
                  <a:pt x="553019" y="663704"/>
                </a:moveTo>
                <a:lnTo>
                  <a:pt x="545639" y="665172"/>
                </a:lnTo>
                <a:lnTo>
                  <a:pt x="539674" y="669199"/>
                </a:lnTo>
                <a:lnTo>
                  <a:pt x="535684" y="675217"/>
                </a:lnTo>
                <a:lnTo>
                  <a:pt x="534230" y="682661"/>
                </a:lnTo>
                <a:lnTo>
                  <a:pt x="535684" y="690085"/>
                </a:lnTo>
                <a:lnTo>
                  <a:pt x="539674" y="696084"/>
                </a:lnTo>
                <a:lnTo>
                  <a:pt x="545639" y="700095"/>
                </a:lnTo>
                <a:lnTo>
                  <a:pt x="553019" y="701557"/>
                </a:lnTo>
                <a:lnTo>
                  <a:pt x="560427" y="700071"/>
                </a:lnTo>
                <a:lnTo>
                  <a:pt x="566484" y="696019"/>
                </a:lnTo>
                <a:lnTo>
                  <a:pt x="570571" y="690012"/>
                </a:lnTo>
                <a:lnTo>
                  <a:pt x="572071" y="682661"/>
                </a:lnTo>
                <a:lnTo>
                  <a:pt x="570571" y="675292"/>
                </a:lnTo>
                <a:lnTo>
                  <a:pt x="566484" y="669266"/>
                </a:lnTo>
                <a:lnTo>
                  <a:pt x="560427" y="665197"/>
                </a:lnTo>
                <a:lnTo>
                  <a:pt x="553019" y="663704"/>
                </a:lnTo>
                <a:close/>
              </a:path>
              <a:path w="752475" h="753744">
                <a:moveTo>
                  <a:pt x="384492" y="706407"/>
                </a:moveTo>
                <a:lnTo>
                  <a:pt x="375268" y="708244"/>
                </a:lnTo>
                <a:lnTo>
                  <a:pt x="367811" y="713280"/>
                </a:lnTo>
                <a:lnTo>
                  <a:pt x="362821" y="720806"/>
                </a:lnTo>
                <a:lnTo>
                  <a:pt x="361002" y="730112"/>
                </a:lnTo>
                <a:lnTo>
                  <a:pt x="362821" y="739388"/>
                </a:lnTo>
                <a:lnTo>
                  <a:pt x="367811" y="746885"/>
                </a:lnTo>
                <a:lnTo>
                  <a:pt x="375268" y="751899"/>
                </a:lnTo>
                <a:lnTo>
                  <a:pt x="384492" y="753727"/>
                </a:lnTo>
                <a:lnTo>
                  <a:pt x="393755" y="751870"/>
                </a:lnTo>
                <a:lnTo>
                  <a:pt x="401327" y="746807"/>
                </a:lnTo>
                <a:lnTo>
                  <a:pt x="406436" y="739300"/>
                </a:lnTo>
                <a:lnTo>
                  <a:pt x="408310" y="730112"/>
                </a:lnTo>
                <a:lnTo>
                  <a:pt x="406436" y="720899"/>
                </a:lnTo>
                <a:lnTo>
                  <a:pt x="401327" y="713363"/>
                </a:lnTo>
                <a:lnTo>
                  <a:pt x="393755" y="708275"/>
                </a:lnTo>
                <a:lnTo>
                  <a:pt x="384492" y="70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8" name="object 8"/>
          <p:cNvSpPr/>
          <p:nvPr/>
        </p:nvSpPr>
        <p:spPr>
          <a:xfrm>
            <a:off x="24335787" y="2989010"/>
            <a:ext cx="870751" cy="337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9" name="object 9"/>
          <p:cNvSpPr/>
          <p:nvPr/>
        </p:nvSpPr>
        <p:spPr>
          <a:xfrm>
            <a:off x="25266618" y="2995488"/>
            <a:ext cx="231957" cy="324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0" name="object 10"/>
          <p:cNvSpPr/>
          <p:nvPr/>
        </p:nvSpPr>
        <p:spPr>
          <a:xfrm>
            <a:off x="25540145" y="3288786"/>
            <a:ext cx="37844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193" y="0"/>
                </a:lnTo>
              </a:path>
            </a:pathLst>
          </a:custGeom>
          <a:ln w="292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1" name="object 11"/>
          <p:cNvSpPr/>
          <p:nvPr/>
        </p:nvSpPr>
        <p:spPr>
          <a:xfrm>
            <a:off x="25572153" y="2995496"/>
            <a:ext cx="0" cy="262203"/>
          </a:xfrm>
          <a:custGeom>
            <a:avLst/>
            <a:gdLst/>
            <a:ahLst/>
            <a:cxnLst/>
            <a:rect l="l" t="t" r="r" b="b"/>
            <a:pathLst>
              <a:path h="123190">
                <a:moveTo>
                  <a:pt x="0" y="0"/>
                </a:moveTo>
                <a:lnTo>
                  <a:pt x="0" y="123190"/>
                </a:lnTo>
              </a:path>
            </a:pathLst>
          </a:custGeom>
          <a:ln w="3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2" name="object 12"/>
          <p:cNvSpPr/>
          <p:nvPr/>
        </p:nvSpPr>
        <p:spPr>
          <a:xfrm>
            <a:off x="25728703" y="2995496"/>
            <a:ext cx="0" cy="263557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0"/>
                </a:moveTo>
                <a:lnTo>
                  <a:pt x="0" y="123801"/>
                </a:lnTo>
              </a:path>
            </a:pathLst>
          </a:custGeom>
          <a:ln w="298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3" name="object 13"/>
          <p:cNvSpPr/>
          <p:nvPr/>
        </p:nvSpPr>
        <p:spPr>
          <a:xfrm>
            <a:off x="25885289" y="2995496"/>
            <a:ext cx="0" cy="263557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0"/>
                </a:moveTo>
                <a:lnTo>
                  <a:pt x="0" y="123801"/>
                </a:lnTo>
              </a:path>
            </a:pathLst>
          </a:custGeom>
          <a:ln w="300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4" name="object 14"/>
          <p:cNvSpPr/>
          <p:nvPr/>
        </p:nvSpPr>
        <p:spPr>
          <a:xfrm>
            <a:off x="25977279" y="2995491"/>
            <a:ext cx="251865" cy="324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5" name="object 15"/>
          <p:cNvSpPr/>
          <p:nvPr/>
        </p:nvSpPr>
        <p:spPr>
          <a:xfrm>
            <a:off x="26289259" y="3290091"/>
            <a:ext cx="201384" cy="0"/>
          </a:xfrm>
          <a:custGeom>
            <a:avLst/>
            <a:gdLst/>
            <a:ahLst/>
            <a:cxnLst/>
            <a:rect l="l" t="t" r="r" b="b"/>
            <a:pathLst>
              <a:path w="94615">
                <a:moveTo>
                  <a:pt x="0" y="0"/>
                </a:moveTo>
                <a:lnTo>
                  <a:pt x="94370" y="0"/>
                </a:lnTo>
              </a:path>
            </a:pathLst>
          </a:custGeom>
          <a:ln w="2920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6" name="object 16"/>
          <p:cNvSpPr/>
          <p:nvPr/>
        </p:nvSpPr>
        <p:spPr>
          <a:xfrm>
            <a:off x="26289259" y="3186019"/>
            <a:ext cx="64875" cy="72985"/>
          </a:xfrm>
          <a:custGeom>
            <a:avLst/>
            <a:gdLst/>
            <a:ahLst/>
            <a:cxnLst/>
            <a:rect l="l" t="t" r="r" b="b"/>
            <a:pathLst>
              <a:path w="30479" h="34290">
                <a:moveTo>
                  <a:pt x="0" y="34290"/>
                </a:moveTo>
                <a:lnTo>
                  <a:pt x="30075" y="34290"/>
                </a:lnTo>
                <a:lnTo>
                  <a:pt x="30075" y="0"/>
                </a:lnTo>
                <a:lnTo>
                  <a:pt x="0" y="0"/>
                </a:lnTo>
                <a:lnTo>
                  <a:pt x="0" y="342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7" name="object 17"/>
          <p:cNvSpPr/>
          <p:nvPr/>
        </p:nvSpPr>
        <p:spPr>
          <a:xfrm>
            <a:off x="26289259" y="3156285"/>
            <a:ext cx="187869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833" y="0"/>
                </a:lnTo>
              </a:path>
            </a:pathLst>
          </a:custGeom>
          <a:ln w="279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8" name="object 18"/>
          <p:cNvSpPr/>
          <p:nvPr/>
        </p:nvSpPr>
        <p:spPr>
          <a:xfrm>
            <a:off x="26289259" y="3056268"/>
            <a:ext cx="64875" cy="70282"/>
          </a:xfrm>
          <a:custGeom>
            <a:avLst/>
            <a:gdLst/>
            <a:ahLst/>
            <a:cxnLst/>
            <a:rect l="l" t="t" r="r" b="b"/>
            <a:pathLst>
              <a:path w="30479" h="33019">
                <a:moveTo>
                  <a:pt x="0" y="33019"/>
                </a:moveTo>
                <a:lnTo>
                  <a:pt x="30075" y="33019"/>
                </a:lnTo>
                <a:lnTo>
                  <a:pt x="30075" y="0"/>
                </a:lnTo>
                <a:lnTo>
                  <a:pt x="0" y="0"/>
                </a:lnTo>
                <a:lnTo>
                  <a:pt x="0" y="330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19" name="object 19"/>
          <p:cNvSpPr/>
          <p:nvPr/>
        </p:nvSpPr>
        <p:spPr>
          <a:xfrm>
            <a:off x="26289259" y="3026534"/>
            <a:ext cx="198681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3279" y="0"/>
                </a:lnTo>
              </a:path>
            </a:pathLst>
          </a:custGeom>
          <a:ln w="279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0" name="object 20"/>
          <p:cNvSpPr/>
          <p:nvPr/>
        </p:nvSpPr>
        <p:spPr>
          <a:xfrm>
            <a:off x="26650857" y="2995488"/>
            <a:ext cx="238888" cy="324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1" name="object 21"/>
          <p:cNvSpPr/>
          <p:nvPr/>
        </p:nvSpPr>
        <p:spPr>
          <a:xfrm>
            <a:off x="26931301" y="2989001"/>
            <a:ext cx="963986" cy="3377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2" name="object 22"/>
          <p:cNvSpPr/>
          <p:nvPr/>
        </p:nvSpPr>
        <p:spPr>
          <a:xfrm>
            <a:off x="27940018" y="2995488"/>
            <a:ext cx="238888" cy="324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3" name="object 23"/>
          <p:cNvSpPr/>
          <p:nvPr/>
        </p:nvSpPr>
        <p:spPr>
          <a:xfrm>
            <a:off x="28220501" y="2995493"/>
            <a:ext cx="325158" cy="3247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4" name="object 24"/>
          <p:cNvSpPr/>
          <p:nvPr/>
        </p:nvSpPr>
        <p:spPr>
          <a:xfrm>
            <a:off x="24323564" y="3640948"/>
            <a:ext cx="3432763" cy="4601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5" name="object 25"/>
          <p:cNvSpPr/>
          <p:nvPr/>
        </p:nvSpPr>
        <p:spPr>
          <a:xfrm>
            <a:off x="24331961" y="3486318"/>
            <a:ext cx="4215551" cy="0"/>
          </a:xfrm>
          <a:custGeom>
            <a:avLst/>
            <a:gdLst/>
            <a:ahLst/>
            <a:cxnLst/>
            <a:rect l="l" t="t" r="r" b="b"/>
            <a:pathLst>
              <a:path w="1980565">
                <a:moveTo>
                  <a:pt x="0" y="0"/>
                </a:moveTo>
                <a:lnTo>
                  <a:pt x="1980263" y="0"/>
                </a:lnTo>
              </a:path>
            </a:pathLst>
          </a:custGeom>
          <a:ln w="238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6" name="object 26"/>
          <p:cNvSpPr/>
          <p:nvPr/>
        </p:nvSpPr>
        <p:spPr>
          <a:xfrm>
            <a:off x="1642427" y="667630"/>
            <a:ext cx="27003069" cy="12534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7" name="object 27"/>
          <p:cNvSpPr/>
          <p:nvPr/>
        </p:nvSpPr>
        <p:spPr>
          <a:xfrm>
            <a:off x="1620123" y="7769176"/>
            <a:ext cx="12206047" cy="9300167"/>
          </a:xfrm>
          <a:custGeom>
            <a:avLst/>
            <a:gdLst/>
            <a:ahLst/>
            <a:cxnLst/>
            <a:rect l="l" t="t" r="r" b="b"/>
            <a:pathLst>
              <a:path w="5734685" h="4369434">
                <a:moveTo>
                  <a:pt x="0" y="4369028"/>
                </a:moveTo>
                <a:lnTo>
                  <a:pt x="5734135" y="4369028"/>
                </a:lnTo>
                <a:lnTo>
                  <a:pt x="5734135" y="0"/>
                </a:lnTo>
                <a:lnTo>
                  <a:pt x="0" y="0"/>
                </a:lnTo>
                <a:lnTo>
                  <a:pt x="0" y="4369028"/>
                </a:lnTo>
                <a:close/>
              </a:path>
            </a:pathLst>
          </a:custGeom>
          <a:blipFill>
            <a:blip r:embed="rId11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8" name="object 28"/>
          <p:cNvSpPr/>
          <p:nvPr/>
        </p:nvSpPr>
        <p:spPr>
          <a:xfrm>
            <a:off x="1620007" y="17786692"/>
            <a:ext cx="8414887" cy="8249995"/>
          </a:xfrm>
          <a:custGeom>
            <a:avLst/>
            <a:gdLst/>
            <a:ahLst/>
            <a:cxnLst/>
            <a:rect l="l" t="t" r="r" b="b"/>
            <a:pathLst>
              <a:path w="3953510" h="3876040">
                <a:moveTo>
                  <a:pt x="0" y="3875640"/>
                </a:moveTo>
                <a:lnTo>
                  <a:pt x="3952969" y="3875640"/>
                </a:lnTo>
                <a:lnTo>
                  <a:pt x="3952969" y="0"/>
                </a:lnTo>
                <a:lnTo>
                  <a:pt x="0" y="0"/>
                </a:lnTo>
                <a:lnTo>
                  <a:pt x="0" y="3875640"/>
                </a:lnTo>
                <a:close/>
              </a:path>
            </a:pathLst>
          </a:custGeom>
          <a:blipFill>
            <a:blip r:embed="rId12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29" name="object 29"/>
          <p:cNvSpPr/>
          <p:nvPr/>
        </p:nvSpPr>
        <p:spPr>
          <a:xfrm>
            <a:off x="10928945" y="17786692"/>
            <a:ext cx="8414887" cy="8249995"/>
          </a:xfrm>
          <a:custGeom>
            <a:avLst/>
            <a:gdLst/>
            <a:ahLst/>
            <a:cxnLst/>
            <a:rect l="l" t="t" r="r" b="b"/>
            <a:pathLst>
              <a:path w="3953509" h="3876040">
                <a:moveTo>
                  <a:pt x="0" y="3875640"/>
                </a:moveTo>
                <a:lnTo>
                  <a:pt x="3952969" y="3875640"/>
                </a:lnTo>
                <a:lnTo>
                  <a:pt x="3952969" y="0"/>
                </a:lnTo>
                <a:lnTo>
                  <a:pt x="0" y="0"/>
                </a:lnTo>
                <a:lnTo>
                  <a:pt x="0" y="387564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0" name="object 30"/>
          <p:cNvSpPr/>
          <p:nvPr/>
        </p:nvSpPr>
        <p:spPr>
          <a:xfrm>
            <a:off x="20210230" y="17786692"/>
            <a:ext cx="8414887" cy="8249995"/>
          </a:xfrm>
          <a:custGeom>
            <a:avLst/>
            <a:gdLst/>
            <a:ahLst/>
            <a:cxnLst/>
            <a:rect l="l" t="t" r="r" b="b"/>
            <a:pathLst>
              <a:path w="3953509" h="3876040">
                <a:moveTo>
                  <a:pt x="0" y="3875640"/>
                </a:moveTo>
                <a:lnTo>
                  <a:pt x="3952969" y="3875640"/>
                </a:lnTo>
                <a:lnTo>
                  <a:pt x="3952969" y="0"/>
                </a:lnTo>
                <a:lnTo>
                  <a:pt x="0" y="0"/>
                </a:lnTo>
                <a:lnTo>
                  <a:pt x="0" y="3875640"/>
                </a:lnTo>
                <a:close/>
              </a:path>
            </a:pathLst>
          </a:custGeom>
          <a:blipFill>
            <a:blip r:embed="rId14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1" name="object 31"/>
          <p:cNvSpPr/>
          <p:nvPr/>
        </p:nvSpPr>
        <p:spPr>
          <a:xfrm>
            <a:off x="14657666" y="7769176"/>
            <a:ext cx="4723744" cy="4300702"/>
          </a:xfrm>
          <a:custGeom>
            <a:avLst/>
            <a:gdLst/>
            <a:ahLst/>
            <a:cxnLst/>
            <a:rect l="l" t="t" r="r" b="b"/>
            <a:pathLst>
              <a:path w="2219325" h="2020570">
                <a:moveTo>
                  <a:pt x="0" y="2020359"/>
                </a:moveTo>
                <a:lnTo>
                  <a:pt x="2219313" y="2020359"/>
                </a:lnTo>
                <a:lnTo>
                  <a:pt x="2219313" y="0"/>
                </a:lnTo>
                <a:lnTo>
                  <a:pt x="0" y="0"/>
                </a:lnTo>
                <a:lnTo>
                  <a:pt x="0" y="2020359"/>
                </a:lnTo>
                <a:close/>
              </a:path>
            </a:pathLst>
          </a:custGeom>
          <a:blipFill>
            <a:blip r:embed="rId15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2" name="object 32"/>
          <p:cNvSpPr/>
          <p:nvPr/>
        </p:nvSpPr>
        <p:spPr>
          <a:xfrm>
            <a:off x="14618961" y="12716992"/>
            <a:ext cx="4723744" cy="4352062"/>
          </a:xfrm>
          <a:custGeom>
            <a:avLst/>
            <a:gdLst/>
            <a:ahLst/>
            <a:cxnLst/>
            <a:rect l="l" t="t" r="r" b="b"/>
            <a:pathLst>
              <a:path w="2219325" h="2044700">
                <a:moveTo>
                  <a:pt x="0" y="2044428"/>
                </a:moveTo>
                <a:lnTo>
                  <a:pt x="2219313" y="2044428"/>
                </a:lnTo>
                <a:lnTo>
                  <a:pt x="2219313" y="0"/>
                </a:lnTo>
                <a:lnTo>
                  <a:pt x="0" y="0"/>
                </a:lnTo>
                <a:lnTo>
                  <a:pt x="0" y="2044428"/>
                </a:lnTo>
                <a:close/>
              </a:path>
            </a:pathLst>
          </a:custGeom>
          <a:blipFill>
            <a:blip r:embed="rId16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3" name="object 33"/>
          <p:cNvSpPr/>
          <p:nvPr/>
        </p:nvSpPr>
        <p:spPr>
          <a:xfrm>
            <a:off x="20210231" y="7769176"/>
            <a:ext cx="8394614" cy="9300167"/>
          </a:xfrm>
          <a:custGeom>
            <a:avLst/>
            <a:gdLst/>
            <a:ahLst/>
            <a:cxnLst/>
            <a:rect l="l" t="t" r="r" b="b"/>
            <a:pathLst>
              <a:path w="3943984" h="4369434">
                <a:moveTo>
                  <a:pt x="0" y="4369028"/>
                </a:moveTo>
                <a:lnTo>
                  <a:pt x="3943962" y="4369028"/>
                </a:lnTo>
                <a:lnTo>
                  <a:pt x="3943962" y="0"/>
                </a:lnTo>
                <a:lnTo>
                  <a:pt x="0" y="0"/>
                </a:lnTo>
                <a:lnTo>
                  <a:pt x="0" y="4369028"/>
                </a:lnTo>
                <a:close/>
              </a:path>
            </a:pathLst>
          </a:custGeom>
          <a:blipFill>
            <a:blip r:embed="rId17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4" name="object 34"/>
          <p:cNvSpPr/>
          <p:nvPr/>
        </p:nvSpPr>
        <p:spPr>
          <a:xfrm>
            <a:off x="18798780" y="29093473"/>
            <a:ext cx="9723209" cy="7667466"/>
          </a:xfrm>
          <a:custGeom>
            <a:avLst/>
            <a:gdLst/>
            <a:ahLst/>
            <a:cxnLst/>
            <a:rect l="l" t="t" r="r" b="b"/>
            <a:pathLst>
              <a:path w="4568190" h="3602355">
                <a:moveTo>
                  <a:pt x="0" y="3602279"/>
                </a:moveTo>
                <a:lnTo>
                  <a:pt x="4567654" y="3602279"/>
                </a:lnTo>
                <a:lnTo>
                  <a:pt x="4567654" y="0"/>
                </a:lnTo>
                <a:lnTo>
                  <a:pt x="0" y="0"/>
                </a:lnTo>
                <a:lnTo>
                  <a:pt x="0" y="3602279"/>
                </a:lnTo>
                <a:close/>
              </a:path>
            </a:pathLst>
          </a:custGeom>
          <a:blipFill>
            <a:blip r:embed="rId18" cstate="print"/>
            <a:stretch>
              <a:fillRect/>
            </a:stretch>
          </a:blipFill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5" name="object 35"/>
          <p:cNvSpPr txBox="1"/>
          <p:nvPr/>
        </p:nvSpPr>
        <p:spPr>
          <a:xfrm>
            <a:off x="10165905" y="28935552"/>
            <a:ext cx="7831008" cy="7821911"/>
          </a:xfrm>
          <a:prstGeom prst="rect">
            <a:avLst/>
          </a:prstGeom>
        </p:spPr>
        <p:txBody>
          <a:bodyPr vert="horz" wrap="square" lIns="0" tIns="25680" rIns="0" bIns="0" rtlCol="0">
            <a:spAutoFit/>
          </a:bodyPr>
          <a:lstStyle/>
          <a:p>
            <a:pPr algn="just"/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дальнейшем мы хотим установить камеру на робота, которая бы передавала </a:t>
            </a:r>
            <a:r>
              <a:rPr lang="ru-RU" sz="2980" dirty="0" err="1">
                <a:solidFill>
                  <a:srgbClr val="00B7AC"/>
                </a:solidFill>
                <a:latin typeface="Gilroy" pitchFamily="2" charset="-52"/>
              </a:rPr>
              <a:t>сверточной</a:t>
            </a:r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 нейронной сети изображения окружающей обстановки. На их основе  </a:t>
            </a:r>
            <a:r>
              <a:rPr lang="ru-RU" sz="2980" dirty="0" err="1">
                <a:solidFill>
                  <a:srgbClr val="00B7AC"/>
                </a:solidFill>
                <a:latin typeface="Gilroy" pitchFamily="2" charset="-52"/>
              </a:rPr>
              <a:t>нейросеть</a:t>
            </a:r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 сможет распознавать препятствия, что позволит нам научить робота успешно их преодолевать.</a:t>
            </a:r>
          </a:p>
          <a:p>
            <a:pPr algn="just"/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      Также в естественной физической среде необходимо учитывать ситуации, когда робот может получить какие-либо повреждения, из-за которых он не сможет продолжать движение. Нашей задачей является разработка такого алгоритма, чтобы робот мог передвигаться  даже с существенными неисправностями. Это означает, что он станет более приспособленным к условиям среды.</a:t>
            </a:r>
          </a:p>
        </p:txBody>
      </p:sp>
      <p:sp>
        <p:nvSpPr>
          <p:cNvPr id="36" name="object 36"/>
          <p:cNvSpPr/>
          <p:nvPr/>
        </p:nvSpPr>
        <p:spPr>
          <a:xfrm>
            <a:off x="0" y="38195668"/>
            <a:ext cx="30267103" cy="4602103"/>
          </a:xfrm>
          <a:custGeom>
            <a:avLst/>
            <a:gdLst/>
            <a:ahLst/>
            <a:cxnLst/>
            <a:rect l="l" t="t" r="r" b="b"/>
            <a:pathLst>
              <a:path w="14220190" h="2162175">
                <a:moveTo>
                  <a:pt x="14219990" y="2161937"/>
                </a:moveTo>
                <a:lnTo>
                  <a:pt x="0" y="2161937"/>
                </a:lnTo>
                <a:lnTo>
                  <a:pt x="0" y="0"/>
                </a:lnTo>
                <a:lnTo>
                  <a:pt x="14219990" y="0"/>
                </a:lnTo>
                <a:lnTo>
                  <a:pt x="14219990" y="2161937"/>
                </a:lnTo>
                <a:close/>
              </a:path>
            </a:pathLst>
          </a:custGeom>
          <a:solidFill>
            <a:srgbClr val="00B7AC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7" name="object 37"/>
          <p:cNvSpPr/>
          <p:nvPr/>
        </p:nvSpPr>
        <p:spPr>
          <a:xfrm>
            <a:off x="1637491" y="37886174"/>
            <a:ext cx="26992244" cy="0"/>
          </a:xfrm>
          <a:custGeom>
            <a:avLst/>
            <a:gdLst/>
            <a:ahLst/>
            <a:cxnLst/>
            <a:rect l="l" t="t" r="r" b="b"/>
            <a:pathLst>
              <a:path w="12681585">
                <a:moveTo>
                  <a:pt x="0" y="0"/>
                </a:moveTo>
                <a:lnTo>
                  <a:pt x="12681321" y="0"/>
                </a:lnTo>
              </a:path>
            </a:pathLst>
          </a:custGeom>
          <a:ln w="67630">
            <a:solidFill>
              <a:srgbClr val="00B7AC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8" name="object 38"/>
          <p:cNvSpPr/>
          <p:nvPr/>
        </p:nvSpPr>
        <p:spPr>
          <a:xfrm>
            <a:off x="1642428" y="39075014"/>
            <a:ext cx="27018660" cy="27137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39" name="object 39"/>
          <p:cNvSpPr txBox="1"/>
          <p:nvPr/>
        </p:nvSpPr>
        <p:spPr>
          <a:xfrm>
            <a:off x="2649469" y="2617702"/>
            <a:ext cx="22869950" cy="3933474"/>
          </a:xfrm>
          <a:prstGeom prst="rect">
            <a:avLst/>
          </a:prstGeom>
        </p:spPr>
        <p:txBody>
          <a:bodyPr vert="horz" wrap="square" lIns="0" tIns="35141" rIns="0" bIns="0" rtlCol="0">
            <a:spAutoFit/>
          </a:bodyPr>
          <a:lstStyle/>
          <a:p>
            <a:pPr marL="1600291" marR="3988564" indent="-1574611">
              <a:spcBef>
                <a:spcPts val="277"/>
              </a:spcBef>
              <a:tabLst>
                <a:tab pos="1600291" algn="l"/>
              </a:tabLst>
            </a:pPr>
            <a:r>
              <a:rPr sz="5428" b="1" u="heavy" spc="11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Gilroy"/>
                <a:cs typeface="Gilroy"/>
              </a:rPr>
              <a:t> </a:t>
            </a:r>
            <a:r>
              <a:rPr sz="5428" b="1" spc="11" dirty="0">
                <a:solidFill>
                  <a:srgbClr val="FFFFFF"/>
                </a:solidFill>
                <a:latin typeface="Gilroy"/>
                <a:cs typeface="Gilroy"/>
              </a:rPr>
              <a:t>	</a:t>
            </a:r>
            <a:r>
              <a:rPr sz="5428" b="1" spc="-96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БОЛЬШИЕ </a:t>
            </a:r>
            <a:r>
              <a:rPr sz="5428" b="1" spc="-64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ДАННЫЕ, </a:t>
            </a:r>
            <a:r>
              <a:rPr sz="5428" b="1" spc="-106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ИСКУССТВЕННЫЙ </a:t>
            </a:r>
            <a:r>
              <a:rPr sz="5428" b="1" spc="-74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ИНТЕЛЛЕКТ  ФИНАНСОВЫЕ </a:t>
            </a:r>
            <a:r>
              <a:rPr sz="5428" b="1" spc="-85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ТЕХНОЛОГИИ </a:t>
            </a:r>
            <a:r>
              <a:rPr sz="5428" b="1" spc="43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И</a:t>
            </a:r>
            <a:r>
              <a:rPr sz="5428" b="1" spc="-362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 </a:t>
            </a:r>
            <a:r>
              <a:rPr sz="5428" b="1" spc="-96" dirty="0">
                <a:solidFill>
                  <a:srgbClr val="FFFFFF"/>
                </a:solidFill>
                <a:latin typeface="Gilroy Bold" panose="00000800000000000000" pitchFamily="2" charset="-52"/>
                <a:cs typeface="Gilroy"/>
              </a:rPr>
              <a:t>КИБЕРБЕЗОПАСНОСТЬ</a:t>
            </a:r>
            <a:endParaRPr sz="5428" dirty="0">
              <a:latin typeface="Gilroy Bold" panose="00000800000000000000" pitchFamily="2" charset="-52"/>
              <a:cs typeface="Gilroy"/>
            </a:endParaRPr>
          </a:p>
          <a:p>
            <a:pPr>
              <a:spcBef>
                <a:spcPts val="32"/>
              </a:spcBef>
            </a:pPr>
            <a:endParaRPr sz="9472" dirty="0">
              <a:latin typeface="Times New Roman"/>
              <a:cs typeface="Times New Roman"/>
            </a:endParaRPr>
          </a:p>
          <a:p>
            <a:pPr marL="1742209"/>
            <a:r>
              <a:rPr sz="5002" b="1" spc="-21" dirty="0">
                <a:solidFill>
                  <a:srgbClr val="00B7AC"/>
                </a:solidFill>
                <a:latin typeface="Gilroy"/>
                <a:cs typeface="Gilroy"/>
              </a:rPr>
              <a:t>Визуализация </a:t>
            </a:r>
            <a:r>
              <a:rPr sz="5002" b="1" spc="-43" dirty="0">
                <a:solidFill>
                  <a:srgbClr val="00B7AC"/>
                </a:solidFill>
                <a:latin typeface="Gilroy"/>
                <a:cs typeface="Gilroy"/>
              </a:rPr>
              <a:t>процесса </a:t>
            </a:r>
            <a:r>
              <a:rPr sz="5002" b="1" spc="-21" dirty="0">
                <a:solidFill>
                  <a:srgbClr val="00B7AC"/>
                </a:solidFill>
                <a:latin typeface="Gilroy"/>
                <a:cs typeface="Gilroy"/>
              </a:rPr>
              <a:t>работы </a:t>
            </a:r>
            <a:r>
              <a:rPr sz="5002" b="1" spc="-11" dirty="0">
                <a:solidFill>
                  <a:srgbClr val="00B7AC"/>
                </a:solidFill>
                <a:latin typeface="Gilroy"/>
                <a:cs typeface="Gilroy"/>
              </a:rPr>
              <a:t>над </a:t>
            </a:r>
            <a:r>
              <a:rPr sz="5002" b="1" spc="-21" dirty="0">
                <a:solidFill>
                  <a:srgbClr val="00B7AC"/>
                </a:solidFill>
                <a:latin typeface="Gilroy"/>
                <a:cs typeface="Gilroy"/>
              </a:rPr>
              <a:t>проектом </a:t>
            </a:r>
            <a:r>
              <a:rPr sz="5002" b="1" spc="-11" dirty="0">
                <a:solidFill>
                  <a:srgbClr val="00B7AC"/>
                </a:solidFill>
                <a:latin typeface="Gilroy"/>
                <a:cs typeface="Gilroy"/>
              </a:rPr>
              <a:t>и </a:t>
            </a:r>
            <a:r>
              <a:rPr sz="5002" b="1" spc="-85" dirty="0">
                <a:solidFill>
                  <a:srgbClr val="00B7AC"/>
                </a:solidFill>
                <a:latin typeface="Gilroy"/>
                <a:cs typeface="Gilroy"/>
              </a:rPr>
              <a:t>результатов</a:t>
            </a:r>
            <a:r>
              <a:rPr sz="5002" b="1" spc="149" dirty="0">
                <a:solidFill>
                  <a:srgbClr val="00B7AC"/>
                </a:solidFill>
                <a:latin typeface="Gilroy"/>
                <a:cs typeface="Gilroy"/>
              </a:rPr>
              <a:t> </a:t>
            </a:r>
            <a:r>
              <a:rPr sz="5002" b="1" spc="-21" dirty="0">
                <a:solidFill>
                  <a:srgbClr val="00B7AC"/>
                </a:solidFill>
                <a:latin typeface="Gilroy"/>
                <a:cs typeface="Gilroy"/>
              </a:rPr>
              <a:t>проекта</a:t>
            </a:r>
            <a:endParaRPr sz="5002" dirty="0">
              <a:latin typeface="Gilroy"/>
              <a:cs typeface="Gilroy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859475" y="2584743"/>
            <a:ext cx="1816513" cy="1785427"/>
          </a:xfrm>
          <a:custGeom>
            <a:avLst/>
            <a:gdLst/>
            <a:ahLst/>
            <a:cxnLst/>
            <a:rect l="l" t="t" r="r" b="b"/>
            <a:pathLst>
              <a:path w="853439" h="838835">
                <a:moveTo>
                  <a:pt x="448304" y="0"/>
                </a:moveTo>
                <a:lnTo>
                  <a:pt x="404661" y="0"/>
                </a:lnTo>
                <a:lnTo>
                  <a:pt x="361202" y="4371"/>
                </a:lnTo>
                <a:lnTo>
                  <a:pt x="318294" y="13113"/>
                </a:lnTo>
                <a:lnTo>
                  <a:pt x="276307" y="26226"/>
                </a:lnTo>
                <a:lnTo>
                  <a:pt x="235607" y="43710"/>
                </a:lnTo>
                <a:lnTo>
                  <a:pt x="196563" y="65566"/>
                </a:lnTo>
                <a:lnTo>
                  <a:pt x="159543" y="91792"/>
                </a:lnTo>
                <a:lnTo>
                  <a:pt x="124914" y="122390"/>
                </a:lnTo>
                <a:lnTo>
                  <a:pt x="91773" y="158998"/>
                </a:lnTo>
                <a:lnTo>
                  <a:pt x="63731" y="198279"/>
                </a:lnTo>
                <a:lnTo>
                  <a:pt x="40788" y="239787"/>
                </a:lnTo>
                <a:lnTo>
                  <a:pt x="22943" y="283076"/>
                </a:lnTo>
                <a:lnTo>
                  <a:pt x="10197" y="327702"/>
                </a:lnTo>
                <a:lnTo>
                  <a:pt x="2549" y="373219"/>
                </a:lnTo>
                <a:lnTo>
                  <a:pt x="0" y="419181"/>
                </a:lnTo>
                <a:lnTo>
                  <a:pt x="2549" y="465143"/>
                </a:lnTo>
                <a:lnTo>
                  <a:pt x="10197" y="510659"/>
                </a:lnTo>
                <a:lnTo>
                  <a:pt x="22943" y="555285"/>
                </a:lnTo>
                <a:lnTo>
                  <a:pt x="40788" y="598574"/>
                </a:lnTo>
                <a:lnTo>
                  <a:pt x="63731" y="640082"/>
                </a:lnTo>
                <a:lnTo>
                  <a:pt x="91773" y="679363"/>
                </a:lnTo>
                <a:lnTo>
                  <a:pt x="124914" y="715971"/>
                </a:lnTo>
                <a:lnTo>
                  <a:pt x="159543" y="746569"/>
                </a:lnTo>
                <a:lnTo>
                  <a:pt x="196563" y="772795"/>
                </a:lnTo>
                <a:lnTo>
                  <a:pt x="235607" y="794651"/>
                </a:lnTo>
                <a:lnTo>
                  <a:pt x="276307" y="812135"/>
                </a:lnTo>
                <a:lnTo>
                  <a:pt x="318294" y="825248"/>
                </a:lnTo>
                <a:lnTo>
                  <a:pt x="361202" y="833991"/>
                </a:lnTo>
                <a:lnTo>
                  <a:pt x="404661" y="838362"/>
                </a:lnTo>
                <a:lnTo>
                  <a:pt x="448304" y="838362"/>
                </a:lnTo>
                <a:lnTo>
                  <a:pt x="491763" y="833991"/>
                </a:lnTo>
                <a:lnTo>
                  <a:pt x="534670" y="825248"/>
                </a:lnTo>
                <a:lnTo>
                  <a:pt x="576658" y="812135"/>
                </a:lnTo>
                <a:lnTo>
                  <a:pt x="617357" y="794651"/>
                </a:lnTo>
                <a:lnTo>
                  <a:pt x="656401" y="772795"/>
                </a:lnTo>
                <a:lnTo>
                  <a:pt x="693422" y="746569"/>
                </a:lnTo>
                <a:lnTo>
                  <a:pt x="728051" y="715971"/>
                </a:lnTo>
                <a:lnTo>
                  <a:pt x="761191" y="679363"/>
                </a:lnTo>
                <a:lnTo>
                  <a:pt x="789233" y="640082"/>
                </a:lnTo>
                <a:lnTo>
                  <a:pt x="812177" y="598574"/>
                </a:lnTo>
                <a:lnTo>
                  <a:pt x="830022" y="555285"/>
                </a:lnTo>
                <a:lnTo>
                  <a:pt x="842768" y="510659"/>
                </a:lnTo>
                <a:lnTo>
                  <a:pt x="850416" y="465143"/>
                </a:lnTo>
                <a:lnTo>
                  <a:pt x="852965" y="419181"/>
                </a:lnTo>
                <a:lnTo>
                  <a:pt x="850416" y="373219"/>
                </a:lnTo>
                <a:lnTo>
                  <a:pt x="842768" y="327702"/>
                </a:lnTo>
                <a:lnTo>
                  <a:pt x="830022" y="283076"/>
                </a:lnTo>
                <a:lnTo>
                  <a:pt x="812177" y="239787"/>
                </a:lnTo>
                <a:lnTo>
                  <a:pt x="789233" y="198279"/>
                </a:lnTo>
                <a:lnTo>
                  <a:pt x="761191" y="158998"/>
                </a:lnTo>
                <a:lnTo>
                  <a:pt x="728051" y="122390"/>
                </a:lnTo>
                <a:lnTo>
                  <a:pt x="693422" y="91792"/>
                </a:lnTo>
                <a:lnTo>
                  <a:pt x="656401" y="65566"/>
                </a:lnTo>
                <a:lnTo>
                  <a:pt x="617357" y="43710"/>
                </a:lnTo>
                <a:lnTo>
                  <a:pt x="576658" y="26226"/>
                </a:lnTo>
                <a:lnTo>
                  <a:pt x="534670" y="13113"/>
                </a:lnTo>
                <a:lnTo>
                  <a:pt x="491763" y="4371"/>
                </a:lnTo>
                <a:lnTo>
                  <a:pt x="448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1" name="object 41"/>
          <p:cNvSpPr/>
          <p:nvPr/>
        </p:nvSpPr>
        <p:spPr>
          <a:xfrm>
            <a:off x="1859475" y="2584743"/>
            <a:ext cx="1816513" cy="1785427"/>
          </a:xfrm>
          <a:custGeom>
            <a:avLst/>
            <a:gdLst/>
            <a:ahLst/>
            <a:cxnLst/>
            <a:rect l="l" t="t" r="r" b="b"/>
            <a:pathLst>
              <a:path w="853439" h="838835">
                <a:moveTo>
                  <a:pt x="728051" y="715971"/>
                </a:moveTo>
                <a:lnTo>
                  <a:pt x="693422" y="746569"/>
                </a:lnTo>
                <a:lnTo>
                  <a:pt x="656401" y="772795"/>
                </a:lnTo>
                <a:lnTo>
                  <a:pt x="617357" y="794651"/>
                </a:lnTo>
                <a:lnTo>
                  <a:pt x="576658" y="812135"/>
                </a:lnTo>
                <a:lnTo>
                  <a:pt x="534670" y="825248"/>
                </a:lnTo>
                <a:lnTo>
                  <a:pt x="491763" y="833991"/>
                </a:lnTo>
                <a:lnTo>
                  <a:pt x="448304" y="838362"/>
                </a:lnTo>
                <a:lnTo>
                  <a:pt x="404661" y="838362"/>
                </a:lnTo>
                <a:lnTo>
                  <a:pt x="361202" y="833991"/>
                </a:lnTo>
                <a:lnTo>
                  <a:pt x="318294" y="825248"/>
                </a:lnTo>
                <a:lnTo>
                  <a:pt x="276307" y="812135"/>
                </a:lnTo>
                <a:lnTo>
                  <a:pt x="235607" y="794651"/>
                </a:lnTo>
                <a:lnTo>
                  <a:pt x="196563" y="772795"/>
                </a:lnTo>
                <a:lnTo>
                  <a:pt x="159543" y="746569"/>
                </a:lnTo>
                <a:lnTo>
                  <a:pt x="124914" y="715971"/>
                </a:lnTo>
                <a:lnTo>
                  <a:pt x="91773" y="679363"/>
                </a:lnTo>
                <a:lnTo>
                  <a:pt x="63731" y="640082"/>
                </a:lnTo>
                <a:lnTo>
                  <a:pt x="40788" y="598574"/>
                </a:lnTo>
                <a:lnTo>
                  <a:pt x="22943" y="555285"/>
                </a:lnTo>
                <a:lnTo>
                  <a:pt x="10197" y="510659"/>
                </a:lnTo>
                <a:lnTo>
                  <a:pt x="2549" y="465142"/>
                </a:lnTo>
                <a:lnTo>
                  <a:pt x="0" y="419181"/>
                </a:lnTo>
                <a:lnTo>
                  <a:pt x="2549" y="373219"/>
                </a:lnTo>
                <a:lnTo>
                  <a:pt x="10197" y="327702"/>
                </a:lnTo>
                <a:lnTo>
                  <a:pt x="22943" y="283076"/>
                </a:lnTo>
                <a:lnTo>
                  <a:pt x="40788" y="239787"/>
                </a:lnTo>
                <a:lnTo>
                  <a:pt x="63731" y="198279"/>
                </a:lnTo>
                <a:lnTo>
                  <a:pt x="91773" y="158998"/>
                </a:lnTo>
                <a:lnTo>
                  <a:pt x="124914" y="122390"/>
                </a:lnTo>
                <a:lnTo>
                  <a:pt x="159543" y="91792"/>
                </a:lnTo>
                <a:lnTo>
                  <a:pt x="196563" y="65566"/>
                </a:lnTo>
                <a:lnTo>
                  <a:pt x="235607" y="43710"/>
                </a:lnTo>
                <a:lnTo>
                  <a:pt x="276307" y="26226"/>
                </a:lnTo>
                <a:lnTo>
                  <a:pt x="318294" y="13113"/>
                </a:lnTo>
                <a:lnTo>
                  <a:pt x="361202" y="4371"/>
                </a:lnTo>
                <a:lnTo>
                  <a:pt x="404661" y="0"/>
                </a:lnTo>
                <a:lnTo>
                  <a:pt x="448304" y="0"/>
                </a:lnTo>
                <a:lnTo>
                  <a:pt x="491763" y="4371"/>
                </a:lnTo>
                <a:lnTo>
                  <a:pt x="534670" y="13113"/>
                </a:lnTo>
                <a:lnTo>
                  <a:pt x="576658" y="26226"/>
                </a:lnTo>
                <a:lnTo>
                  <a:pt x="617357" y="43710"/>
                </a:lnTo>
                <a:lnTo>
                  <a:pt x="656401" y="65566"/>
                </a:lnTo>
                <a:lnTo>
                  <a:pt x="693422" y="91792"/>
                </a:lnTo>
                <a:lnTo>
                  <a:pt x="728051" y="122390"/>
                </a:lnTo>
                <a:lnTo>
                  <a:pt x="761191" y="158998"/>
                </a:lnTo>
                <a:lnTo>
                  <a:pt x="789233" y="198279"/>
                </a:lnTo>
                <a:lnTo>
                  <a:pt x="812177" y="239787"/>
                </a:lnTo>
                <a:lnTo>
                  <a:pt x="830021" y="283076"/>
                </a:lnTo>
                <a:lnTo>
                  <a:pt x="842768" y="327702"/>
                </a:lnTo>
                <a:lnTo>
                  <a:pt x="850416" y="373219"/>
                </a:lnTo>
                <a:lnTo>
                  <a:pt x="852965" y="419181"/>
                </a:lnTo>
                <a:lnTo>
                  <a:pt x="850416" y="465142"/>
                </a:lnTo>
                <a:lnTo>
                  <a:pt x="842768" y="510659"/>
                </a:lnTo>
                <a:lnTo>
                  <a:pt x="830021" y="555285"/>
                </a:lnTo>
                <a:lnTo>
                  <a:pt x="812177" y="598574"/>
                </a:lnTo>
                <a:lnTo>
                  <a:pt x="789233" y="640082"/>
                </a:lnTo>
                <a:lnTo>
                  <a:pt x="761191" y="679363"/>
                </a:lnTo>
                <a:lnTo>
                  <a:pt x="728051" y="715971"/>
                </a:lnTo>
                <a:close/>
              </a:path>
            </a:pathLst>
          </a:custGeom>
          <a:ln w="5964">
            <a:solidFill>
              <a:srgbClr val="00B9AD"/>
            </a:solidFill>
          </a:ln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2" name="object 42"/>
          <p:cNvSpPr/>
          <p:nvPr/>
        </p:nvSpPr>
        <p:spPr>
          <a:xfrm>
            <a:off x="2562870" y="3074284"/>
            <a:ext cx="413581" cy="448722"/>
          </a:xfrm>
          <a:custGeom>
            <a:avLst/>
            <a:gdLst/>
            <a:ahLst/>
            <a:cxnLst/>
            <a:rect l="l" t="t" r="r" b="b"/>
            <a:pathLst>
              <a:path w="194309" h="210819">
                <a:moveTo>
                  <a:pt x="97073" y="0"/>
                </a:moveTo>
                <a:lnTo>
                  <a:pt x="59281" y="7510"/>
                </a:lnTo>
                <a:lnTo>
                  <a:pt x="28425" y="27992"/>
                </a:lnTo>
                <a:lnTo>
                  <a:pt x="7626" y="58369"/>
                </a:lnTo>
                <a:lnTo>
                  <a:pt x="0" y="95563"/>
                </a:lnTo>
                <a:lnTo>
                  <a:pt x="0" y="210191"/>
                </a:lnTo>
                <a:lnTo>
                  <a:pt x="194152" y="210191"/>
                </a:lnTo>
                <a:lnTo>
                  <a:pt x="194152" y="95563"/>
                </a:lnTo>
                <a:lnTo>
                  <a:pt x="186521" y="58366"/>
                </a:lnTo>
                <a:lnTo>
                  <a:pt x="165716" y="27990"/>
                </a:lnTo>
                <a:lnTo>
                  <a:pt x="134857" y="7510"/>
                </a:lnTo>
                <a:lnTo>
                  <a:pt x="97073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3" name="object 43"/>
          <p:cNvSpPr/>
          <p:nvPr/>
        </p:nvSpPr>
        <p:spPr>
          <a:xfrm>
            <a:off x="2562870" y="3074285"/>
            <a:ext cx="362221" cy="417636"/>
          </a:xfrm>
          <a:custGeom>
            <a:avLst/>
            <a:gdLst/>
            <a:ahLst/>
            <a:cxnLst/>
            <a:rect l="l" t="t" r="r" b="b"/>
            <a:pathLst>
              <a:path w="170180" h="196214">
                <a:moveTo>
                  <a:pt x="97073" y="0"/>
                </a:moveTo>
                <a:lnTo>
                  <a:pt x="59282" y="7510"/>
                </a:lnTo>
                <a:lnTo>
                  <a:pt x="28427" y="27990"/>
                </a:lnTo>
                <a:lnTo>
                  <a:pt x="7626" y="58366"/>
                </a:lnTo>
                <a:lnTo>
                  <a:pt x="0" y="95563"/>
                </a:lnTo>
                <a:lnTo>
                  <a:pt x="0" y="195858"/>
                </a:lnTo>
                <a:lnTo>
                  <a:pt x="169880" y="195858"/>
                </a:lnTo>
                <a:lnTo>
                  <a:pt x="169880" y="81236"/>
                </a:lnTo>
                <a:lnTo>
                  <a:pt x="160232" y="39648"/>
                </a:lnTo>
                <a:lnTo>
                  <a:pt x="134282" y="7271"/>
                </a:lnTo>
                <a:lnTo>
                  <a:pt x="97073" y="0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4" name="object 44"/>
          <p:cNvSpPr/>
          <p:nvPr/>
        </p:nvSpPr>
        <p:spPr>
          <a:xfrm>
            <a:off x="2686847" y="3369151"/>
            <a:ext cx="144618" cy="71633"/>
          </a:xfrm>
          <a:custGeom>
            <a:avLst/>
            <a:gdLst/>
            <a:ahLst/>
            <a:cxnLst/>
            <a:rect l="l" t="t" r="r" b="b"/>
            <a:pathLst>
              <a:path w="67944" h="33655">
                <a:moveTo>
                  <a:pt x="12168" y="0"/>
                </a:moveTo>
                <a:lnTo>
                  <a:pt x="3501" y="0"/>
                </a:lnTo>
                <a:lnTo>
                  <a:pt x="0" y="3209"/>
                </a:lnTo>
                <a:lnTo>
                  <a:pt x="0" y="7163"/>
                </a:lnTo>
                <a:lnTo>
                  <a:pt x="2716" y="17558"/>
                </a:lnTo>
                <a:lnTo>
                  <a:pt x="10076" y="25891"/>
                </a:lnTo>
                <a:lnTo>
                  <a:pt x="20891" y="31429"/>
                </a:lnTo>
                <a:lnTo>
                  <a:pt x="33976" y="33439"/>
                </a:lnTo>
                <a:lnTo>
                  <a:pt x="47057" y="31429"/>
                </a:lnTo>
                <a:lnTo>
                  <a:pt x="57870" y="25891"/>
                </a:lnTo>
                <a:lnTo>
                  <a:pt x="63863" y="19105"/>
                </a:lnTo>
                <a:lnTo>
                  <a:pt x="23525" y="19105"/>
                </a:lnTo>
                <a:lnTo>
                  <a:pt x="15681" y="13367"/>
                </a:lnTo>
                <a:lnTo>
                  <a:pt x="15681" y="3209"/>
                </a:lnTo>
                <a:lnTo>
                  <a:pt x="12168" y="0"/>
                </a:lnTo>
                <a:close/>
              </a:path>
              <a:path w="67944" h="33655">
                <a:moveTo>
                  <a:pt x="64439" y="0"/>
                </a:moveTo>
                <a:lnTo>
                  <a:pt x="55783" y="0"/>
                </a:lnTo>
                <a:lnTo>
                  <a:pt x="52264" y="3209"/>
                </a:lnTo>
                <a:lnTo>
                  <a:pt x="52264" y="13367"/>
                </a:lnTo>
                <a:lnTo>
                  <a:pt x="44414" y="19105"/>
                </a:lnTo>
                <a:lnTo>
                  <a:pt x="63863" y="19105"/>
                </a:lnTo>
                <a:lnTo>
                  <a:pt x="65229" y="17558"/>
                </a:lnTo>
                <a:lnTo>
                  <a:pt x="67946" y="7163"/>
                </a:lnTo>
                <a:lnTo>
                  <a:pt x="67946" y="3209"/>
                </a:lnTo>
                <a:lnTo>
                  <a:pt x="64439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5" name="object 45"/>
          <p:cNvSpPr/>
          <p:nvPr/>
        </p:nvSpPr>
        <p:spPr>
          <a:xfrm>
            <a:off x="2738507" y="2881090"/>
            <a:ext cx="123964" cy="1626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6" name="object 46"/>
          <p:cNvSpPr/>
          <p:nvPr/>
        </p:nvSpPr>
        <p:spPr>
          <a:xfrm>
            <a:off x="2790156" y="2809925"/>
            <a:ext cx="104071" cy="102719"/>
          </a:xfrm>
          <a:custGeom>
            <a:avLst/>
            <a:gdLst/>
            <a:ahLst/>
            <a:cxnLst/>
            <a:rect l="l" t="t" r="r" b="b"/>
            <a:pathLst>
              <a:path w="48894" h="48259">
                <a:moveTo>
                  <a:pt x="24271" y="0"/>
                </a:moveTo>
                <a:lnTo>
                  <a:pt x="14828" y="1881"/>
                </a:lnTo>
                <a:lnTo>
                  <a:pt x="7110" y="7007"/>
                </a:lnTo>
                <a:lnTo>
                  <a:pt x="1908" y="14600"/>
                </a:lnTo>
                <a:lnTo>
                  <a:pt x="0" y="23883"/>
                </a:lnTo>
                <a:lnTo>
                  <a:pt x="1913" y="33181"/>
                </a:lnTo>
                <a:lnTo>
                  <a:pt x="7120" y="40773"/>
                </a:lnTo>
                <a:lnTo>
                  <a:pt x="14838" y="45890"/>
                </a:lnTo>
                <a:lnTo>
                  <a:pt x="24271" y="47767"/>
                </a:lnTo>
                <a:lnTo>
                  <a:pt x="33709" y="45887"/>
                </a:lnTo>
                <a:lnTo>
                  <a:pt x="41425" y="40764"/>
                </a:lnTo>
                <a:lnTo>
                  <a:pt x="46627" y="33171"/>
                </a:lnTo>
                <a:lnTo>
                  <a:pt x="48536" y="23883"/>
                </a:lnTo>
                <a:lnTo>
                  <a:pt x="46620" y="14587"/>
                </a:lnTo>
                <a:lnTo>
                  <a:pt x="41411" y="6996"/>
                </a:lnTo>
                <a:lnTo>
                  <a:pt x="33693" y="1877"/>
                </a:lnTo>
                <a:lnTo>
                  <a:pt x="24271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7" name="object 47"/>
          <p:cNvSpPr/>
          <p:nvPr/>
        </p:nvSpPr>
        <p:spPr>
          <a:xfrm>
            <a:off x="2697156" y="3033619"/>
            <a:ext cx="135157" cy="62170"/>
          </a:xfrm>
          <a:custGeom>
            <a:avLst/>
            <a:gdLst/>
            <a:ahLst/>
            <a:cxnLst/>
            <a:rect l="l" t="t" r="r" b="b"/>
            <a:pathLst>
              <a:path w="63500" h="29209">
                <a:moveTo>
                  <a:pt x="0" y="28661"/>
                </a:moveTo>
                <a:lnTo>
                  <a:pt x="63102" y="28661"/>
                </a:lnTo>
                <a:lnTo>
                  <a:pt x="63102" y="0"/>
                </a:lnTo>
                <a:lnTo>
                  <a:pt x="0" y="0"/>
                </a:lnTo>
                <a:lnTo>
                  <a:pt x="0" y="28661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8" name="object 48"/>
          <p:cNvSpPr/>
          <p:nvPr/>
        </p:nvSpPr>
        <p:spPr>
          <a:xfrm>
            <a:off x="2531866" y="3613170"/>
            <a:ext cx="237877" cy="397362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0" y="186308"/>
                </a:moveTo>
                <a:lnTo>
                  <a:pt x="111639" y="186308"/>
                </a:lnTo>
                <a:lnTo>
                  <a:pt x="111639" y="0"/>
                </a:lnTo>
                <a:lnTo>
                  <a:pt x="0" y="0"/>
                </a:lnTo>
                <a:lnTo>
                  <a:pt x="0" y="186308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49" name="object 49"/>
          <p:cNvSpPr/>
          <p:nvPr/>
        </p:nvSpPr>
        <p:spPr>
          <a:xfrm>
            <a:off x="2769486" y="3613170"/>
            <a:ext cx="237877" cy="397362"/>
          </a:xfrm>
          <a:custGeom>
            <a:avLst/>
            <a:gdLst/>
            <a:ahLst/>
            <a:cxnLst/>
            <a:rect l="l" t="t" r="r" b="b"/>
            <a:pathLst>
              <a:path w="111759" h="186689">
                <a:moveTo>
                  <a:pt x="0" y="186308"/>
                </a:moveTo>
                <a:lnTo>
                  <a:pt x="111633" y="186308"/>
                </a:lnTo>
                <a:lnTo>
                  <a:pt x="111633" y="0"/>
                </a:lnTo>
                <a:lnTo>
                  <a:pt x="0" y="0"/>
                </a:lnTo>
                <a:lnTo>
                  <a:pt x="0" y="186308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0" name="object 50"/>
          <p:cNvSpPr/>
          <p:nvPr/>
        </p:nvSpPr>
        <p:spPr>
          <a:xfrm>
            <a:off x="2666178" y="3674191"/>
            <a:ext cx="206629" cy="2745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1" name="object 51"/>
          <p:cNvSpPr/>
          <p:nvPr/>
        </p:nvSpPr>
        <p:spPr>
          <a:xfrm>
            <a:off x="2676500" y="3521685"/>
            <a:ext cx="185972" cy="304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2" name="object 52"/>
          <p:cNvSpPr/>
          <p:nvPr/>
        </p:nvSpPr>
        <p:spPr>
          <a:xfrm>
            <a:off x="2655843" y="3552176"/>
            <a:ext cx="228414" cy="31084"/>
          </a:xfrm>
          <a:custGeom>
            <a:avLst/>
            <a:gdLst/>
            <a:ahLst/>
            <a:cxnLst/>
            <a:rect l="l" t="t" r="r" b="b"/>
            <a:pathLst>
              <a:path w="107315" h="14605">
                <a:moveTo>
                  <a:pt x="0" y="14327"/>
                </a:moveTo>
                <a:lnTo>
                  <a:pt x="106783" y="14327"/>
                </a:lnTo>
                <a:lnTo>
                  <a:pt x="106783" y="0"/>
                </a:lnTo>
                <a:lnTo>
                  <a:pt x="0" y="0"/>
                </a:lnTo>
                <a:lnTo>
                  <a:pt x="0" y="14327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3" name="object 53"/>
          <p:cNvSpPr/>
          <p:nvPr/>
        </p:nvSpPr>
        <p:spPr>
          <a:xfrm>
            <a:off x="2655844" y="3582678"/>
            <a:ext cx="227283" cy="304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4" name="object 54"/>
          <p:cNvSpPr/>
          <p:nvPr/>
        </p:nvSpPr>
        <p:spPr>
          <a:xfrm>
            <a:off x="2159934" y="3389478"/>
            <a:ext cx="393307" cy="377089"/>
          </a:xfrm>
          <a:custGeom>
            <a:avLst/>
            <a:gdLst/>
            <a:ahLst/>
            <a:cxnLst/>
            <a:rect l="l" t="t" r="r" b="b"/>
            <a:pathLst>
              <a:path w="184784" h="177164">
                <a:moveTo>
                  <a:pt x="28589" y="0"/>
                </a:moveTo>
                <a:lnTo>
                  <a:pt x="15144" y="0"/>
                </a:lnTo>
                <a:lnTo>
                  <a:pt x="9710" y="5302"/>
                </a:lnTo>
                <a:lnTo>
                  <a:pt x="9710" y="42995"/>
                </a:lnTo>
                <a:lnTo>
                  <a:pt x="0" y="42995"/>
                </a:lnTo>
                <a:lnTo>
                  <a:pt x="0" y="83276"/>
                </a:lnTo>
                <a:lnTo>
                  <a:pt x="7575" y="119659"/>
                </a:lnTo>
                <a:lnTo>
                  <a:pt x="28235" y="149372"/>
                </a:lnTo>
                <a:lnTo>
                  <a:pt x="58877" y="169405"/>
                </a:lnTo>
                <a:lnTo>
                  <a:pt x="96399" y="176752"/>
                </a:lnTo>
                <a:lnTo>
                  <a:pt x="112008" y="175530"/>
                </a:lnTo>
                <a:lnTo>
                  <a:pt x="154187" y="158106"/>
                </a:lnTo>
                <a:lnTo>
                  <a:pt x="169872" y="143599"/>
                </a:lnTo>
                <a:lnTo>
                  <a:pt x="96399" y="143599"/>
                </a:lnTo>
                <a:lnTo>
                  <a:pt x="72184" y="138858"/>
                </a:lnTo>
                <a:lnTo>
                  <a:pt x="52410" y="125930"/>
                </a:lnTo>
                <a:lnTo>
                  <a:pt x="39079" y="106756"/>
                </a:lnTo>
                <a:lnTo>
                  <a:pt x="34190" y="83276"/>
                </a:lnTo>
                <a:lnTo>
                  <a:pt x="34190" y="45381"/>
                </a:lnTo>
                <a:lnTo>
                  <a:pt x="33982" y="42995"/>
                </a:lnTo>
                <a:lnTo>
                  <a:pt x="33922" y="5302"/>
                </a:lnTo>
                <a:lnTo>
                  <a:pt x="28589" y="0"/>
                </a:lnTo>
                <a:close/>
              </a:path>
              <a:path w="184784" h="177164">
                <a:moveTo>
                  <a:pt x="153238" y="107857"/>
                </a:moveTo>
                <a:lnTo>
                  <a:pt x="125265" y="136734"/>
                </a:lnTo>
                <a:lnTo>
                  <a:pt x="96399" y="143599"/>
                </a:lnTo>
                <a:lnTo>
                  <a:pt x="169872" y="143599"/>
                </a:lnTo>
                <a:lnTo>
                  <a:pt x="171729" y="141618"/>
                </a:lnTo>
                <a:lnTo>
                  <a:pt x="178743" y="131912"/>
                </a:lnTo>
                <a:lnTo>
                  <a:pt x="184453" y="121386"/>
                </a:lnTo>
                <a:lnTo>
                  <a:pt x="153238" y="107857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5" name="object 55"/>
          <p:cNvSpPr/>
          <p:nvPr/>
        </p:nvSpPr>
        <p:spPr>
          <a:xfrm>
            <a:off x="2469884" y="3582679"/>
            <a:ext cx="103307" cy="1931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6" name="object 56"/>
          <p:cNvSpPr/>
          <p:nvPr/>
        </p:nvSpPr>
        <p:spPr>
          <a:xfrm>
            <a:off x="2118620" y="3430154"/>
            <a:ext cx="83797" cy="102719"/>
          </a:xfrm>
          <a:custGeom>
            <a:avLst/>
            <a:gdLst/>
            <a:ahLst/>
            <a:cxnLst/>
            <a:rect l="l" t="t" r="r" b="b"/>
            <a:pathLst>
              <a:path w="39369" h="48260">
                <a:moveTo>
                  <a:pt x="34524" y="0"/>
                </a:moveTo>
                <a:lnTo>
                  <a:pt x="4342" y="0"/>
                </a:lnTo>
                <a:lnTo>
                  <a:pt x="0" y="4241"/>
                </a:lnTo>
                <a:lnTo>
                  <a:pt x="8" y="12424"/>
                </a:lnTo>
                <a:lnTo>
                  <a:pt x="1259" y="14971"/>
                </a:lnTo>
                <a:lnTo>
                  <a:pt x="3268" y="16725"/>
                </a:lnTo>
                <a:lnTo>
                  <a:pt x="1255" y="18467"/>
                </a:lnTo>
                <a:lnTo>
                  <a:pt x="0" y="21020"/>
                </a:lnTo>
                <a:lnTo>
                  <a:pt x="5" y="26746"/>
                </a:lnTo>
                <a:lnTo>
                  <a:pt x="1259" y="29305"/>
                </a:lnTo>
                <a:lnTo>
                  <a:pt x="3262" y="31047"/>
                </a:lnTo>
                <a:lnTo>
                  <a:pt x="1258" y="32795"/>
                </a:lnTo>
                <a:lnTo>
                  <a:pt x="0" y="35342"/>
                </a:lnTo>
                <a:lnTo>
                  <a:pt x="41" y="43520"/>
                </a:lnTo>
                <a:lnTo>
                  <a:pt x="4300" y="47761"/>
                </a:lnTo>
                <a:lnTo>
                  <a:pt x="34483" y="47761"/>
                </a:lnTo>
                <a:lnTo>
                  <a:pt x="38825" y="43520"/>
                </a:lnTo>
                <a:lnTo>
                  <a:pt x="38816" y="35342"/>
                </a:lnTo>
                <a:lnTo>
                  <a:pt x="37573" y="32795"/>
                </a:lnTo>
                <a:lnTo>
                  <a:pt x="35562" y="31047"/>
                </a:lnTo>
                <a:lnTo>
                  <a:pt x="37569" y="29299"/>
                </a:lnTo>
                <a:lnTo>
                  <a:pt x="38825" y="26746"/>
                </a:lnTo>
                <a:lnTo>
                  <a:pt x="38819" y="21020"/>
                </a:lnTo>
                <a:lnTo>
                  <a:pt x="37566" y="18461"/>
                </a:lnTo>
                <a:lnTo>
                  <a:pt x="35562" y="16719"/>
                </a:lnTo>
                <a:lnTo>
                  <a:pt x="37564" y="14965"/>
                </a:lnTo>
                <a:lnTo>
                  <a:pt x="38825" y="12424"/>
                </a:lnTo>
                <a:lnTo>
                  <a:pt x="38789" y="4241"/>
                </a:lnTo>
                <a:lnTo>
                  <a:pt x="34524" y="0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7" name="object 57"/>
          <p:cNvSpPr/>
          <p:nvPr/>
        </p:nvSpPr>
        <p:spPr>
          <a:xfrm>
            <a:off x="3007106" y="3480991"/>
            <a:ext cx="393307" cy="282479"/>
          </a:xfrm>
          <a:custGeom>
            <a:avLst/>
            <a:gdLst/>
            <a:ahLst/>
            <a:cxnLst/>
            <a:rect l="l" t="t" r="r" b="b"/>
            <a:pathLst>
              <a:path w="184784" h="132714">
                <a:moveTo>
                  <a:pt x="31220" y="64277"/>
                </a:moveTo>
                <a:lnTo>
                  <a:pt x="0" y="77687"/>
                </a:lnTo>
                <a:lnTo>
                  <a:pt x="5710" y="88124"/>
                </a:lnTo>
                <a:lnTo>
                  <a:pt x="12726" y="97744"/>
                </a:lnTo>
                <a:lnTo>
                  <a:pt x="43311" y="122002"/>
                </a:lnTo>
                <a:lnTo>
                  <a:pt x="88048" y="132564"/>
                </a:lnTo>
                <a:lnTo>
                  <a:pt x="125572" y="125284"/>
                </a:lnTo>
                <a:lnTo>
                  <a:pt x="156213" y="105431"/>
                </a:lnTo>
                <a:lnTo>
                  <a:pt x="160232" y="99703"/>
                </a:lnTo>
                <a:lnTo>
                  <a:pt x="88048" y="99703"/>
                </a:lnTo>
                <a:lnTo>
                  <a:pt x="77969" y="98925"/>
                </a:lnTo>
                <a:lnTo>
                  <a:pt x="39436" y="77231"/>
                </a:lnTo>
                <a:lnTo>
                  <a:pt x="34904" y="71016"/>
                </a:lnTo>
                <a:lnTo>
                  <a:pt x="31220" y="64277"/>
                </a:lnTo>
                <a:close/>
              </a:path>
              <a:path w="184784" h="132714">
                <a:moveTo>
                  <a:pt x="184447" y="0"/>
                </a:moveTo>
                <a:lnTo>
                  <a:pt x="150256" y="0"/>
                </a:lnTo>
                <a:lnTo>
                  <a:pt x="150256" y="39923"/>
                </a:lnTo>
                <a:lnTo>
                  <a:pt x="145368" y="63194"/>
                </a:lnTo>
                <a:lnTo>
                  <a:pt x="132038" y="82196"/>
                </a:lnTo>
                <a:lnTo>
                  <a:pt x="112265" y="95006"/>
                </a:lnTo>
                <a:lnTo>
                  <a:pt x="88048" y="99703"/>
                </a:lnTo>
                <a:lnTo>
                  <a:pt x="160232" y="99703"/>
                </a:lnTo>
                <a:lnTo>
                  <a:pt x="176872" y="75984"/>
                </a:lnTo>
                <a:lnTo>
                  <a:pt x="184447" y="39923"/>
                </a:lnTo>
                <a:lnTo>
                  <a:pt x="184447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8" name="object 58"/>
          <p:cNvSpPr/>
          <p:nvPr/>
        </p:nvSpPr>
        <p:spPr>
          <a:xfrm>
            <a:off x="3282915" y="3369151"/>
            <a:ext cx="105423" cy="195978"/>
          </a:xfrm>
          <a:custGeom>
            <a:avLst/>
            <a:gdLst/>
            <a:ahLst/>
            <a:cxnLst/>
            <a:rect l="l" t="t" r="r" b="b"/>
            <a:pathLst>
              <a:path w="49530" h="92075">
                <a:moveTo>
                  <a:pt x="18717" y="0"/>
                </a:moveTo>
                <a:lnTo>
                  <a:pt x="12359" y="0"/>
                </a:lnTo>
                <a:lnTo>
                  <a:pt x="11106" y="190"/>
                </a:lnTo>
                <a:lnTo>
                  <a:pt x="3507" y="2618"/>
                </a:lnTo>
                <a:lnTo>
                  <a:pt x="0" y="9376"/>
                </a:lnTo>
                <a:lnTo>
                  <a:pt x="25977" y="88388"/>
                </a:lnTo>
                <a:lnTo>
                  <a:pt x="32830" y="91853"/>
                </a:lnTo>
                <a:lnTo>
                  <a:pt x="45560" y="87779"/>
                </a:lnTo>
                <a:lnTo>
                  <a:pt x="49061" y="81021"/>
                </a:lnTo>
                <a:lnTo>
                  <a:pt x="23489" y="3232"/>
                </a:lnTo>
                <a:lnTo>
                  <a:pt x="18717" y="0"/>
                </a:lnTo>
                <a:close/>
              </a:path>
            </a:pathLst>
          </a:custGeom>
          <a:solidFill>
            <a:srgbClr val="2CBCAF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59" name="object 59"/>
          <p:cNvSpPr/>
          <p:nvPr/>
        </p:nvSpPr>
        <p:spPr>
          <a:xfrm>
            <a:off x="2986448" y="3582677"/>
            <a:ext cx="103320" cy="1931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0" name="object 60"/>
          <p:cNvSpPr/>
          <p:nvPr/>
        </p:nvSpPr>
        <p:spPr>
          <a:xfrm>
            <a:off x="3304601" y="3257317"/>
            <a:ext cx="210856" cy="2969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1" name="object 61"/>
          <p:cNvSpPr/>
          <p:nvPr/>
        </p:nvSpPr>
        <p:spPr>
          <a:xfrm>
            <a:off x="3335707" y="3277637"/>
            <a:ext cx="159485" cy="216252"/>
          </a:xfrm>
          <a:custGeom>
            <a:avLst/>
            <a:gdLst/>
            <a:ahLst/>
            <a:cxnLst/>
            <a:rect l="l" t="t" r="r" b="b"/>
            <a:pathLst>
              <a:path w="74930" h="101600">
                <a:moveTo>
                  <a:pt x="29729" y="0"/>
                </a:moveTo>
                <a:lnTo>
                  <a:pt x="24873" y="0"/>
                </a:lnTo>
                <a:lnTo>
                  <a:pt x="21121" y="2702"/>
                </a:lnTo>
                <a:lnTo>
                  <a:pt x="0" y="85322"/>
                </a:lnTo>
                <a:lnTo>
                  <a:pt x="2994" y="90213"/>
                </a:lnTo>
                <a:lnTo>
                  <a:pt x="48381" y="101242"/>
                </a:lnTo>
                <a:lnTo>
                  <a:pt x="53386" y="98349"/>
                </a:lnTo>
                <a:lnTo>
                  <a:pt x="74692" y="15001"/>
                </a:lnTo>
                <a:lnTo>
                  <a:pt x="71698" y="10110"/>
                </a:lnTo>
                <a:lnTo>
                  <a:pt x="30480" y="89"/>
                </a:lnTo>
                <a:lnTo>
                  <a:pt x="29729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2" name="object 62"/>
          <p:cNvSpPr/>
          <p:nvPr/>
        </p:nvSpPr>
        <p:spPr>
          <a:xfrm>
            <a:off x="3410030" y="3409815"/>
            <a:ext cx="104071" cy="102719"/>
          </a:xfrm>
          <a:custGeom>
            <a:avLst/>
            <a:gdLst/>
            <a:ahLst/>
            <a:cxnLst/>
            <a:rect l="l" t="t" r="r" b="b"/>
            <a:pathLst>
              <a:path w="48894" h="48260">
                <a:moveTo>
                  <a:pt x="44200" y="0"/>
                </a:moveTo>
                <a:lnTo>
                  <a:pt x="14011" y="0"/>
                </a:lnTo>
                <a:lnTo>
                  <a:pt x="9746" y="4241"/>
                </a:lnTo>
                <a:lnTo>
                  <a:pt x="9710" y="12424"/>
                </a:lnTo>
                <a:lnTo>
                  <a:pt x="10969" y="14977"/>
                </a:lnTo>
                <a:lnTo>
                  <a:pt x="12979" y="16719"/>
                </a:lnTo>
                <a:lnTo>
                  <a:pt x="10963" y="18473"/>
                </a:lnTo>
                <a:lnTo>
                  <a:pt x="9719" y="21020"/>
                </a:lnTo>
                <a:lnTo>
                  <a:pt x="9710" y="25631"/>
                </a:lnTo>
                <a:lnTo>
                  <a:pt x="10176" y="27259"/>
                </a:lnTo>
                <a:lnTo>
                  <a:pt x="10999" y="28661"/>
                </a:lnTo>
                <a:lnTo>
                  <a:pt x="4306" y="28661"/>
                </a:lnTo>
                <a:lnTo>
                  <a:pt x="0" y="32944"/>
                </a:lnTo>
                <a:lnTo>
                  <a:pt x="0" y="43531"/>
                </a:lnTo>
                <a:lnTo>
                  <a:pt x="4348" y="47773"/>
                </a:lnTo>
                <a:lnTo>
                  <a:pt x="34530" y="47773"/>
                </a:lnTo>
                <a:lnTo>
                  <a:pt x="38795" y="43531"/>
                </a:lnTo>
                <a:lnTo>
                  <a:pt x="38831" y="36475"/>
                </a:lnTo>
                <a:lnTo>
                  <a:pt x="38360" y="34841"/>
                </a:lnTo>
                <a:lnTo>
                  <a:pt x="37537" y="33439"/>
                </a:lnTo>
                <a:lnTo>
                  <a:pt x="44241" y="33439"/>
                </a:lnTo>
                <a:lnTo>
                  <a:pt x="48542" y="29162"/>
                </a:lnTo>
                <a:lnTo>
                  <a:pt x="48542" y="21020"/>
                </a:lnTo>
                <a:lnTo>
                  <a:pt x="47271" y="18467"/>
                </a:lnTo>
                <a:lnTo>
                  <a:pt x="45267" y="16725"/>
                </a:lnTo>
                <a:lnTo>
                  <a:pt x="47283" y="14971"/>
                </a:lnTo>
                <a:lnTo>
                  <a:pt x="48533" y="12424"/>
                </a:lnTo>
                <a:lnTo>
                  <a:pt x="48542" y="4241"/>
                </a:lnTo>
                <a:lnTo>
                  <a:pt x="44200" y="0"/>
                </a:lnTo>
                <a:close/>
              </a:path>
            </a:pathLst>
          </a:custGeom>
          <a:solidFill>
            <a:srgbClr val="F37263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3" name="object 63"/>
          <p:cNvSpPr/>
          <p:nvPr/>
        </p:nvSpPr>
        <p:spPr>
          <a:xfrm>
            <a:off x="2521531" y="3175967"/>
            <a:ext cx="186517" cy="183814"/>
          </a:xfrm>
          <a:custGeom>
            <a:avLst/>
            <a:gdLst/>
            <a:ahLst/>
            <a:cxnLst/>
            <a:rect l="l" t="t" r="r" b="b"/>
            <a:pathLst>
              <a:path w="87630" h="86359">
                <a:moveTo>
                  <a:pt x="43687" y="0"/>
                </a:moveTo>
                <a:lnTo>
                  <a:pt x="26681" y="3378"/>
                </a:lnTo>
                <a:lnTo>
                  <a:pt x="12795" y="12591"/>
                </a:lnTo>
                <a:lnTo>
                  <a:pt x="3433" y="26256"/>
                </a:lnTo>
                <a:lnTo>
                  <a:pt x="0" y="42989"/>
                </a:lnTo>
                <a:lnTo>
                  <a:pt x="3433" y="59725"/>
                </a:lnTo>
                <a:lnTo>
                  <a:pt x="12795" y="73391"/>
                </a:lnTo>
                <a:lnTo>
                  <a:pt x="26681" y="82605"/>
                </a:lnTo>
                <a:lnTo>
                  <a:pt x="43687" y="85984"/>
                </a:lnTo>
                <a:lnTo>
                  <a:pt x="60692" y="82605"/>
                </a:lnTo>
                <a:lnTo>
                  <a:pt x="74578" y="73391"/>
                </a:lnTo>
                <a:lnTo>
                  <a:pt x="83941" y="59725"/>
                </a:lnTo>
                <a:lnTo>
                  <a:pt x="87374" y="42989"/>
                </a:lnTo>
                <a:lnTo>
                  <a:pt x="83941" y="26256"/>
                </a:lnTo>
                <a:lnTo>
                  <a:pt x="74578" y="12591"/>
                </a:lnTo>
                <a:lnTo>
                  <a:pt x="60692" y="3378"/>
                </a:lnTo>
                <a:lnTo>
                  <a:pt x="43687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4" name="object 64"/>
          <p:cNvSpPr/>
          <p:nvPr/>
        </p:nvSpPr>
        <p:spPr>
          <a:xfrm>
            <a:off x="2542213" y="3196291"/>
            <a:ext cx="145970" cy="143267"/>
          </a:xfrm>
          <a:custGeom>
            <a:avLst/>
            <a:gdLst/>
            <a:ahLst/>
            <a:cxnLst/>
            <a:rect l="l" t="t" r="r" b="b"/>
            <a:pathLst>
              <a:path w="68580" h="67309">
                <a:moveTo>
                  <a:pt x="33970" y="0"/>
                </a:moveTo>
                <a:lnTo>
                  <a:pt x="20745" y="2628"/>
                </a:lnTo>
                <a:lnTo>
                  <a:pt x="9947" y="9796"/>
                </a:lnTo>
                <a:lnTo>
                  <a:pt x="2668" y="20426"/>
                </a:lnTo>
                <a:lnTo>
                  <a:pt x="0" y="33439"/>
                </a:lnTo>
                <a:lnTo>
                  <a:pt x="2668" y="46457"/>
                </a:lnTo>
                <a:lnTo>
                  <a:pt x="9947" y="57086"/>
                </a:lnTo>
                <a:lnTo>
                  <a:pt x="20745" y="64251"/>
                </a:lnTo>
                <a:lnTo>
                  <a:pt x="33970" y="66878"/>
                </a:lnTo>
                <a:lnTo>
                  <a:pt x="47196" y="64251"/>
                </a:lnTo>
                <a:lnTo>
                  <a:pt x="57998" y="57086"/>
                </a:lnTo>
                <a:lnTo>
                  <a:pt x="65281" y="46457"/>
                </a:lnTo>
                <a:lnTo>
                  <a:pt x="67952" y="33439"/>
                </a:lnTo>
                <a:lnTo>
                  <a:pt x="65281" y="20426"/>
                </a:lnTo>
                <a:lnTo>
                  <a:pt x="57998" y="9796"/>
                </a:lnTo>
                <a:lnTo>
                  <a:pt x="47196" y="2628"/>
                </a:lnTo>
                <a:lnTo>
                  <a:pt x="33970" y="0"/>
                </a:lnTo>
                <a:close/>
              </a:path>
            </a:pathLst>
          </a:custGeom>
          <a:solidFill>
            <a:srgbClr val="FFFEF9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5" name="object 65"/>
          <p:cNvSpPr/>
          <p:nvPr/>
        </p:nvSpPr>
        <p:spPr>
          <a:xfrm>
            <a:off x="2821146" y="3175967"/>
            <a:ext cx="186517" cy="183814"/>
          </a:xfrm>
          <a:custGeom>
            <a:avLst/>
            <a:gdLst/>
            <a:ahLst/>
            <a:cxnLst/>
            <a:rect l="l" t="t" r="r" b="b"/>
            <a:pathLst>
              <a:path w="87630" h="86359">
                <a:moveTo>
                  <a:pt x="43687" y="0"/>
                </a:moveTo>
                <a:lnTo>
                  <a:pt x="26681" y="3378"/>
                </a:lnTo>
                <a:lnTo>
                  <a:pt x="12795" y="12591"/>
                </a:lnTo>
                <a:lnTo>
                  <a:pt x="3433" y="26256"/>
                </a:lnTo>
                <a:lnTo>
                  <a:pt x="0" y="42989"/>
                </a:lnTo>
                <a:lnTo>
                  <a:pt x="3433" y="59725"/>
                </a:lnTo>
                <a:lnTo>
                  <a:pt x="12795" y="73391"/>
                </a:lnTo>
                <a:lnTo>
                  <a:pt x="26681" y="82605"/>
                </a:lnTo>
                <a:lnTo>
                  <a:pt x="43687" y="85984"/>
                </a:lnTo>
                <a:lnTo>
                  <a:pt x="60688" y="82605"/>
                </a:lnTo>
                <a:lnTo>
                  <a:pt x="74573" y="73391"/>
                </a:lnTo>
                <a:lnTo>
                  <a:pt x="83935" y="59725"/>
                </a:lnTo>
                <a:lnTo>
                  <a:pt x="87368" y="42989"/>
                </a:lnTo>
                <a:lnTo>
                  <a:pt x="83935" y="26256"/>
                </a:lnTo>
                <a:lnTo>
                  <a:pt x="74573" y="12591"/>
                </a:lnTo>
                <a:lnTo>
                  <a:pt x="60688" y="3378"/>
                </a:lnTo>
                <a:lnTo>
                  <a:pt x="43687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6" name="object 66"/>
          <p:cNvSpPr/>
          <p:nvPr/>
        </p:nvSpPr>
        <p:spPr>
          <a:xfrm>
            <a:off x="2841815" y="3196291"/>
            <a:ext cx="145970" cy="143267"/>
          </a:xfrm>
          <a:custGeom>
            <a:avLst/>
            <a:gdLst/>
            <a:ahLst/>
            <a:cxnLst/>
            <a:rect l="l" t="t" r="r" b="b"/>
            <a:pathLst>
              <a:path w="68580" h="67309">
                <a:moveTo>
                  <a:pt x="33976" y="0"/>
                </a:moveTo>
                <a:lnTo>
                  <a:pt x="20750" y="2628"/>
                </a:lnTo>
                <a:lnTo>
                  <a:pt x="9950" y="9796"/>
                </a:lnTo>
                <a:lnTo>
                  <a:pt x="2669" y="20426"/>
                </a:lnTo>
                <a:lnTo>
                  <a:pt x="0" y="33439"/>
                </a:lnTo>
                <a:lnTo>
                  <a:pt x="2669" y="46457"/>
                </a:lnTo>
                <a:lnTo>
                  <a:pt x="9950" y="57086"/>
                </a:lnTo>
                <a:lnTo>
                  <a:pt x="20750" y="64251"/>
                </a:lnTo>
                <a:lnTo>
                  <a:pt x="33976" y="66878"/>
                </a:lnTo>
                <a:lnTo>
                  <a:pt x="47201" y="64251"/>
                </a:lnTo>
                <a:lnTo>
                  <a:pt x="58001" y="57086"/>
                </a:lnTo>
                <a:lnTo>
                  <a:pt x="65282" y="46457"/>
                </a:lnTo>
                <a:lnTo>
                  <a:pt x="67952" y="33439"/>
                </a:lnTo>
                <a:lnTo>
                  <a:pt x="65282" y="20426"/>
                </a:lnTo>
                <a:lnTo>
                  <a:pt x="58001" y="9796"/>
                </a:lnTo>
                <a:lnTo>
                  <a:pt x="47201" y="2628"/>
                </a:lnTo>
                <a:lnTo>
                  <a:pt x="33976" y="0"/>
                </a:lnTo>
                <a:close/>
              </a:path>
            </a:pathLst>
          </a:custGeom>
          <a:solidFill>
            <a:srgbClr val="FFFEF9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7" name="object 67"/>
          <p:cNvSpPr/>
          <p:nvPr/>
        </p:nvSpPr>
        <p:spPr>
          <a:xfrm>
            <a:off x="2562870" y="3216636"/>
            <a:ext cx="102558" cy="1016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8" name="object 68"/>
          <p:cNvSpPr/>
          <p:nvPr/>
        </p:nvSpPr>
        <p:spPr>
          <a:xfrm>
            <a:off x="2606276" y="3218532"/>
            <a:ext cx="60821" cy="67579"/>
          </a:xfrm>
          <a:custGeom>
            <a:avLst/>
            <a:gdLst/>
            <a:ahLst/>
            <a:cxnLst/>
            <a:rect l="l" t="t" r="r" b="b"/>
            <a:pathLst>
              <a:path w="28575" h="31750">
                <a:moveTo>
                  <a:pt x="10378" y="0"/>
                </a:moveTo>
                <a:lnTo>
                  <a:pt x="4300" y="2397"/>
                </a:lnTo>
                <a:lnTo>
                  <a:pt x="0" y="8237"/>
                </a:lnTo>
                <a:lnTo>
                  <a:pt x="0" y="24044"/>
                </a:lnTo>
                <a:lnTo>
                  <a:pt x="7384" y="31309"/>
                </a:lnTo>
                <a:lnTo>
                  <a:pt x="20877" y="31309"/>
                </a:lnTo>
                <a:lnTo>
                  <a:pt x="24843" y="29621"/>
                </a:lnTo>
                <a:lnTo>
                  <a:pt x="27796" y="26889"/>
                </a:lnTo>
                <a:lnTo>
                  <a:pt x="28005" y="25619"/>
                </a:lnTo>
                <a:lnTo>
                  <a:pt x="28142" y="24324"/>
                </a:lnTo>
                <a:lnTo>
                  <a:pt x="28142" y="22994"/>
                </a:lnTo>
                <a:lnTo>
                  <a:pt x="26807" y="15168"/>
                </a:lnTo>
                <a:lnTo>
                  <a:pt x="23101" y="8435"/>
                </a:lnTo>
                <a:lnTo>
                  <a:pt x="17475" y="3233"/>
                </a:lnTo>
                <a:lnTo>
                  <a:pt x="10378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69" name="object 69"/>
          <p:cNvSpPr/>
          <p:nvPr/>
        </p:nvSpPr>
        <p:spPr>
          <a:xfrm>
            <a:off x="2862472" y="3216638"/>
            <a:ext cx="102558" cy="10168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0" name="object 70"/>
          <p:cNvSpPr/>
          <p:nvPr/>
        </p:nvSpPr>
        <p:spPr>
          <a:xfrm>
            <a:off x="2905878" y="3218532"/>
            <a:ext cx="60821" cy="67579"/>
          </a:xfrm>
          <a:custGeom>
            <a:avLst/>
            <a:gdLst/>
            <a:ahLst/>
            <a:cxnLst/>
            <a:rect l="l" t="t" r="r" b="b"/>
            <a:pathLst>
              <a:path w="28575" h="31750">
                <a:moveTo>
                  <a:pt x="10384" y="0"/>
                </a:moveTo>
                <a:lnTo>
                  <a:pt x="4300" y="2397"/>
                </a:lnTo>
                <a:lnTo>
                  <a:pt x="0" y="8237"/>
                </a:lnTo>
                <a:lnTo>
                  <a:pt x="0" y="24044"/>
                </a:lnTo>
                <a:lnTo>
                  <a:pt x="7390" y="31309"/>
                </a:lnTo>
                <a:lnTo>
                  <a:pt x="20877" y="31309"/>
                </a:lnTo>
                <a:lnTo>
                  <a:pt x="24843" y="29621"/>
                </a:lnTo>
                <a:lnTo>
                  <a:pt x="27796" y="26889"/>
                </a:lnTo>
                <a:lnTo>
                  <a:pt x="28005" y="25619"/>
                </a:lnTo>
                <a:lnTo>
                  <a:pt x="28142" y="24324"/>
                </a:lnTo>
                <a:lnTo>
                  <a:pt x="28142" y="22994"/>
                </a:lnTo>
                <a:lnTo>
                  <a:pt x="26807" y="15168"/>
                </a:lnTo>
                <a:lnTo>
                  <a:pt x="23102" y="8435"/>
                </a:lnTo>
                <a:lnTo>
                  <a:pt x="17477" y="3233"/>
                </a:lnTo>
                <a:lnTo>
                  <a:pt x="10384" y="0"/>
                </a:lnTo>
                <a:close/>
              </a:path>
            </a:pathLst>
          </a:custGeom>
          <a:solidFill>
            <a:srgbClr val="70CAC4"/>
          </a:solidFill>
        </p:spPr>
        <p:txBody>
          <a:bodyPr wrap="square" lIns="0" tIns="0" rIns="0" bIns="0" rtlCol="0"/>
          <a:lstStyle/>
          <a:p>
            <a:endParaRPr sz="8156"/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xfrm>
            <a:off x="24766687" y="36918236"/>
            <a:ext cx="3915502" cy="780681"/>
          </a:xfrm>
          <a:prstGeom prst="rect">
            <a:avLst/>
          </a:prstGeom>
        </p:spPr>
        <p:txBody>
          <a:bodyPr vert="horz" wrap="square" lIns="0" tIns="10813" rIns="0" bIns="0" rtlCol="0">
            <a:spAutoFit/>
          </a:bodyPr>
          <a:lstStyle/>
          <a:p>
            <a:pPr marL="27032">
              <a:spcBef>
                <a:spcPts val="85"/>
              </a:spcBef>
            </a:pPr>
            <a:r>
              <a:rPr spc="-511" dirty="0"/>
              <a:t>Г</a:t>
            </a:r>
            <a:r>
              <a:rPr spc="-85" dirty="0"/>
              <a:t>о</a:t>
            </a:r>
            <a:r>
              <a:rPr spc="-11" dirty="0"/>
              <a:t>ло</a:t>
            </a:r>
            <a:r>
              <a:rPr spc="-74" dirty="0"/>
              <a:t>с</a:t>
            </a:r>
            <a:r>
              <a:rPr spc="-11" dirty="0"/>
              <a:t>ование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4205406" y="2809081"/>
            <a:ext cx="5140164" cy="646331"/>
          </a:xfrm>
          <a:prstGeom prst="rect">
            <a:avLst/>
          </a:prstGeom>
          <a:solidFill>
            <a:srgbClr val="00B7AC"/>
          </a:solidFill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Gilroy Bold" panose="00000800000000000000" pitchFamily="2" charset="-52"/>
              </a:rPr>
              <a:t>БОЛЬШИЕ ВЫЗОВЫ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841206" y="17134681"/>
            <a:ext cx="4572000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Модель нашего робота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3918406" y="12105481"/>
            <a:ext cx="6248400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Модель робота в 3</a:t>
            </a:r>
            <a:r>
              <a:rPr lang="en-US" sz="2980" dirty="0">
                <a:solidFill>
                  <a:srgbClr val="00B7AC"/>
                </a:solidFill>
                <a:latin typeface="Gilroy" pitchFamily="2" charset="-52"/>
              </a:rPr>
              <a:t>D</a:t>
            </a:r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-симуляторе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9439089" y="17112147"/>
            <a:ext cx="9785744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Множество алгоритмов, потенциально решающих задачу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479006" y="26050081"/>
            <a:ext cx="4572000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Обученная </a:t>
            </a:r>
            <a:r>
              <a:rPr lang="en-US" sz="2980" dirty="0">
                <a:solidFill>
                  <a:srgbClr val="00B7AC"/>
                </a:solidFill>
                <a:latin typeface="Gilroy" pitchFamily="2" charset="-52"/>
              </a:rPr>
              <a:t> Q-</a:t>
            </a:r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таблица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946606" y="26050081"/>
            <a:ext cx="838200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График неподходящего для нас алгоритма, не использующего </a:t>
            </a:r>
            <a:r>
              <a:rPr lang="en-US" sz="2980" dirty="0">
                <a:solidFill>
                  <a:srgbClr val="00B7AC"/>
                </a:solidFill>
                <a:latin typeface="Gilroy" pitchFamily="2" charset="-52"/>
              </a:rPr>
              <a:t>Gradient Clipping</a:t>
            </a:r>
            <a:endParaRPr lang="ru-RU" sz="2980" dirty="0">
              <a:solidFill>
                <a:srgbClr val="00B7AC"/>
              </a:solidFill>
              <a:latin typeface="Gilroy" pitchFamily="2" charset="-5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0395406" y="26050081"/>
            <a:ext cx="807720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График алгоритма, на котором робот обучается ходьбе в настоящее время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4604206" y="17058481"/>
            <a:ext cx="4724400" cy="5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980" dirty="0">
                <a:solidFill>
                  <a:srgbClr val="00B7AC"/>
                </a:solidFill>
                <a:latin typeface="Gilroy" pitchFamily="2" charset="-52"/>
              </a:rPr>
              <a:t>Обученный нами агент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1187</TotalTime>
  <Words>797</Words>
  <Application>Microsoft Office PowerPoint</Application>
  <PresentationFormat>Произвольный</PresentationFormat>
  <Paragraphs>68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8" baseType="lpstr">
      <vt:lpstr>Calibri</vt:lpstr>
      <vt:lpstr>Gilroy</vt:lpstr>
      <vt:lpstr>Gilroy Bold</vt:lpstr>
      <vt:lpstr>Times New Roman</vt:lpstr>
      <vt:lpstr>Office Theme</vt:lpstr>
      <vt:lpstr>Презентация PowerPoint</vt:lpstr>
      <vt:lpstr>Автоматизация создания алгоритмов устойчивого движения роботов с помощью обучения с подкреплением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Большие данные ИИ</dc:title>
  <dc:creator>User</dc:creator>
  <cp:lastModifiedBy>Leonid Murashov</cp:lastModifiedBy>
  <cp:revision>64</cp:revision>
  <dcterms:created xsi:type="dcterms:W3CDTF">2019-07-10T23:13:47Z</dcterms:created>
  <dcterms:modified xsi:type="dcterms:W3CDTF">2019-07-20T09:42:06Z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2019-07-11T00:00:00Z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2019-07-10T00:00:00Z</vt:filetime>
  </property>
</Properties>
</file>